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1pPr>
    <a:lvl2pPr marL="0" marR="0" indent="45720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2pPr>
    <a:lvl3pPr marL="0" marR="0" indent="91440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3pPr>
    <a:lvl4pPr marL="0" marR="0" indent="137160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4pPr>
    <a:lvl5pPr marL="0" marR="0" indent="182880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5pPr>
    <a:lvl6pPr marL="0" marR="0" indent="228600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6pPr>
    <a:lvl7pPr marL="0" marR="0" indent="274320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7pPr>
    <a:lvl8pPr marL="0" marR="0" indent="320040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8pPr>
    <a:lvl9pPr marL="0" marR="0" indent="365760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Regular"/>
          <a:ea typeface="Avenir Next Regular"/>
          <a:cs typeface="Avenir Next Regular"/>
        </a:font>
        <a:srgbClr val="4A4A4B"/>
      </a:tcTxStyle>
      <a:tcStyle>
        <a:tcBdr>
          <a:left>
            <a:ln w="12700" cap="flat">
              <a:solidFill>
                <a:srgbClr val="4A4A4B"/>
              </a:solidFill>
              <a:prstDash val="solid"/>
              <a:miter lim="400000"/>
            </a:ln>
          </a:left>
          <a:right>
            <a:ln w="12700" cap="flat">
              <a:solidFill>
                <a:srgbClr val="4A4A4B"/>
              </a:solidFill>
              <a:prstDash val="solid"/>
              <a:miter lim="400000"/>
            </a:ln>
          </a:right>
          <a:top>
            <a:ln w="12700" cap="flat">
              <a:solidFill>
                <a:srgbClr val="4A4A4B"/>
              </a:solidFill>
              <a:prstDash val="solid"/>
              <a:miter lim="400000"/>
            </a:ln>
          </a:top>
          <a:bottom>
            <a:ln w="12700" cap="flat">
              <a:solidFill>
                <a:srgbClr val="4A4A4B"/>
              </a:solidFill>
              <a:prstDash val="solid"/>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wholeTbl>
    <a:band2H>
      <a:tcTxStyle b="def" i="def"/>
      <a:tcStyle>
        <a:tcBdr/>
        <a:fill>
          <a:solidFill>
            <a:srgbClr val="D9D5CA"/>
          </a:solidFill>
        </a:fill>
      </a:tcStyle>
    </a:band2H>
    <a:firstCol>
      <a:tcTxStyle b="on" i="off">
        <a:font>
          <a:latin typeface="Avenir Next Regular"/>
          <a:ea typeface="Avenir Next Regular"/>
          <a:cs typeface="Avenir Next Regular"/>
        </a:font>
        <a:srgbClr val="4A4A4B"/>
      </a:tcTxStyle>
      <a:tcStyle>
        <a:tcBdr>
          <a:left>
            <a:ln w="12700" cap="flat">
              <a:noFill/>
              <a:miter lim="400000"/>
            </a:ln>
          </a:left>
          <a:right>
            <a:ln w="25400" cap="flat">
              <a:solidFill>
                <a:srgbClr val="4A4A4B"/>
              </a:solidFill>
              <a:prstDash val="solid"/>
              <a:miter lim="400000"/>
            </a:ln>
          </a:right>
          <a:top>
            <a:ln w="12700" cap="flat">
              <a:solidFill>
                <a:srgbClr val="4A4A4B"/>
              </a:solidFill>
              <a:prstDash val="solid"/>
              <a:miter lim="400000"/>
            </a:ln>
          </a:top>
          <a:bottom>
            <a:ln w="12700" cap="flat">
              <a:solidFill>
                <a:srgbClr val="4A4A4B"/>
              </a:solidFill>
              <a:prstDash val="solid"/>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firstCol>
    <a:lastRow>
      <a:tcTxStyle b="on" i="off">
        <a:font>
          <a:latin typeface="Avenir Next Regular"/>
          <a:ea typeface="Avenir Next Regular"/>
          <a:cs typeface="Avenir Next Regular"/>
        </a:font>
        <a:srgbClr val="4A4A4B"/>
      </a:tcTxStyle>
      <a:tcStyle>
        <a:tcBdr>
          <a:left>
            <a:ln w="12700" cap="flat">
              <a:solidFill>
                <a:srgbClr val="4A4A4B"/>
              </a:solidFill>
              <a:prstDash val="solid"/>
              <a:miter lim="400000"/>
            </a:ln>
          </a:left>
          <a:right>
            <a:ln w="12700" cap="flat">
              <a:solidFill>
                <a:srgbClr val="4A4A4B"/>
              </a:solidFill>
              <a:prstDash val="solid"/>
              <a:miter lim="400000"/>
            </a:ln>
          </a:right>
          <a:top>
            <a:ln w="25400" cap="flat">
              <a:solidFill>
                <a:srgbClr val="4A4A4B"/>
              </a:solidFill>
              <a:prstDash val="solid"/>
              <a:miter lim="400000"/>
            </a:ln>
          </a:top>
          <a:bottom>
            <a:ln w="12700" cap="flat">
              <a:noFill/>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lastRow>
    <a:firstRow>
      <a:tcTxStyle b="on" i="off">
        <a:font>
          <a:latin typeface="Avenir Next Regular"/>
          <a:ea typeface="Avenir Next Regular"/>
          <a:cs typeface="Avenir Next Regular"/>
        </a:font>
        <a:srgbClr val="4A4A4B"/>
      </a:tcTxStyle>
      <a:tcStyle>
        <a:tcBdr>
          <a:left>
            <a:ln w="12700" cap="flat">
              <a:solidFill>
                <a:srgbClr val="4A4A4B"/>
              </a:solidFill>
              <a:prstDash val="solid"/>
              <a:miter lim="400000"/>
            </a:ln>
          </a:left>
          <a:right>
            <a:ln w="12700" cap="flat">
              <a:solidFill>
                <a:srgbClr val="4A4A4B"/>
              </a:solidFill>
              <a:prstDash val="solid"/>
              <a:miter lim="400000"/>
            </a:ln>
          </a:right>
          <a:top>
            <a:ln w="12700" cap="flat">
              <a:noFill/>
              <a:miter lim="400000"/>
            </a:ln>
          </a:top>
          <a:bottom>
            <a:ln w="25400" cap="flat">
              <a:solidFill>
                <a:srgbClr val="4A4A4B"/>
              </a:solidFill>
              <a:prstDash val="solid"/>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firstRow>
  </a:tblStyle>
  <a:tblStyle styleId="{C7B018BB-80A7-4F77-B60F-C8B233D01FF8}" styleName="">
    <a:tblBg/>
    <a:wholeTbl>
      <a:tcTxStyle b="off" i="off">
        <a:font>
          <a:latin typeface="Avenir Next Regular"/>
          <a:ea typeface="Avenir Next Regular"/>
          <a:cs typeface="Avenir Next Regular"/>
        </a:font>
        <a:srgbClr val="000000"/>
      </a:tcTxStyle>
      <a:tcStyle>
        <a:tcBdr>
          <a:left>
            <a:ln w="12700" cap="flat">
              <a:solidFill>
                <a:schemeClr val="accent1">
                  <a:hueOff val="420094"/>
                  <a:satOff val="-1465"/>
                  <a:lumOff val="-19139"/>
                </a:schemeClr>
              </a:solidFill>
              <a:prstDash val="solid"/>
              <a:miter lim="400000"/>
            </a:ln>
          </a:left>
          <a:right>
            <a:ln w="12700" cap="flat">
              <a:solidFill>
                <a:schemeClr val="accent1">
                  <a:hueOff val="420094"/>
                  <a:satOff val="-1465"/>
                  <a:lumOff val="-19139"/>
                </a:schemeClr>
              </a:solidFill>
              <a:prstDash val="solid"/>
              <a:miter lim="400000"/>
            </a:ln>
          </a:right>
          <a:top>
            <a:ln w="12700" cap="flat">
              <a:solidFill>
                <a:schemeClr val="accent1">
                  <a:hueOff val="420094"/>
                  <a:satOff val="-1465"/>
                  <a:lumOff val="-19139"/>
                </a:schemeClr>
              </a:solidFill>
              <a:prstDash val="solid"/>
              <a:miter lim="400000"/>
            </a:ln>
          </a:top>
          <a:bottom>
            <a:ln w="12700" cap="flat">
              <a:solidFill>
                <a:schemeClr val="accent1">
                  <a:hueOff val="420094"/>
                  <a:satOff val="-1465"/>
                  <a:lumOff val="-19139"/>
                </a:schemeClr>
              </a:solidFill>
              <a:prstDash val="solid"/>
              <a:miter lim="400000"/>
            </a:ln>
          </a:bottom>
          <a:insideH>
            <a:ln w="12700" cap="flat">
              <a:solidFill>
                <a:schemeClr val="accent1">
                  <a:hueOff val="420094"/>
                  <a:satOff val="-1465"/>
                  <a:lumOff val="-19139"/>
                </a:schemeClr>
              </a:solidFill>
              <a:prstDash val="solid"/>
              <a:miter lim="400000"/>
            </a:ln>
          </a:insideH>
          <a:insideV>
            <a:ln w="12700" cap="flat">
              <a:solidFill>
                <a:schemeClr val="accent1">
                  <a:hueOff val="420094"/>
                  <a:satOff val="-1465"/>
                  <a:lumOff val="-19139"/>
                </a:schemeClr>
              </a:solidFill>
              <a:prstDash val="solid"/>
              <a:miter lim="400000"/>
            </a:ln>
          </a:insideV>
        </a:tcBdr>
        <a:fill>
          <a:noFill/>
        </a:fill>
      </a:tcStyle>
    </a:wholeTbl>
    <a:band2H>
      <a:tcTxStyle b="def" i="def"/>
      <a:tcStyle>
        <a:tcBdr/>
        <a:fill>
          <a:solidFill>
            <a:srgbClr val="D9D5CA"/>
          </a:solidFill>
        </a:fill>
      </a:tcStyle>
    </a:band2H>
    <a:firstCol>
      <a:tcTxStyle b="on" i="off">
        <a:font>
          <a:latin typeface="Avenir Next Regular"/>
          <a:ea typeface="Avenir Next Regular"/>
          <a:cs typeface="Avenir Next Regular"/>
        </a:font>
        <a:srgbClr val="FFFFFF"/>
      </a:tcTxStyle>
      <a:tcStyle>
        <a:tcBdr>
          <a:left>
            <a:ln w="12700" cap="flat">
              <a:noFill/>
              <a:miter lim="400000"/>
            </a:ln>
          </a:left>
          <a:right>
            <a:ln w="25400" cap="flat">
              <a:solidFill>
                <a:schemeClr val="accent1">
                  <a:hueOff val="420094"/>
                  <a:satOff val="-1465"/>
                  <a:lumOff val="-19139"/>
                </a:schemeClr>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0EBE0"/>
              </a:solidFill>
              <a:prstDash val="solid"/>
              <a:miter lim="400000"/>
            </a:ln>
          </a:insideV>
        </a:tcBdr>
        <a:fill>
          <a:solidFill>
            <a:srgbClr val="54BAE0"/>
          </a:solidFill>
        </a:fill>
      </a:tcStyle>
    </a:firstCol>
    <a:lastRow>
      <a:tcTxStyle b="off" i="off">
        <a:font>
          <a:latin typeface="Avenir Next Medium"/>
          <a:ea typeface="Avenir Next Medium"/>
          <a:cs typeface="Avenir Next Medium"/>
        </a:font>
        <a:srgbClr val="000000"/>
      </a:tcTxStyle>
      <a:tcStyle>
        <a:tcBdr>
          <a:left>
            <a:ln w="12700" cap="flat">
              <a:solidFill>
                <a:schemeClr val="accent1">
                  <a:hueOff val="420094"/>
                  <a:satOff val="-1465"/>
                  <a:lumOff val="-19139"/>
                </a:schemeClr>
              </a:solidFill>
              <a:prstDash val="solid"/>
              <a:miter lim="400000"/>
            </a:ln>
          </a:left>
          <a:right>
            <a:ln w="12700" cap="flat">
              <a:solidFill>
                <a:schemeClr val="accent1">
                  <a:hueOff val="420094"/>
                  <a:satOff val="-1465"/>
                  <a:lumOff val="-19139"/>
                </a:schemeClr>
              </a:solidFill>
              <a:prstDash val="solid"/>
              <a:miter lim="400000"/>
            </a:ln>
          </a:right>
          <a:top>
            <a:ln w="25400" cap="flat">
              <a:solidFill>
                <a:schemeClr val="accent1">
                  <a:hueOff val="420094"/>
                  <a:satOff val="-1465"/>
                  <a:lumOff val="-19139"/>
                </a:schemeClr>
              </a:solidFill>
              <a:prstDash val="solid"/>
              <a:miter lim="400000"/>
            </a:ln>
          </a:top>
          <a:bottom>
            <a:ln w="12700" cap="flat">
              <a:noFill/>
              <a:miter lim="400000"/>
            </a:ln>
          </a:bottom>
          <a:insideH>
            <a:ln w="12700" cap="flat">
              <a:solidFill>
                <a:schemeClr val="accent1">
                  <a:hueOff val="420094"/>
                  <a:satOff val="-1465"/>
                  <a:lumOff val="-19139"/>
                </a:schemeClr>
              </a:solidFill>
              <a:prstDash val="solid"/>
              <a:miter lim="400000"/>
            </a:ln>
          </a:insideH>
          <a:insideV>
            <a:ln w="12700" cap="flat">
              <a:solidFill>
                <a:schemeClr val="accent1">
                  <a:hueOff val="420094"/>
                  <a:satOff val="-1465"/>
                  <a:lumOff val="-19139"/>
                </a:schemeClr>
              </a:solidFill>
              <a:prstDash val="solid"/>
              <a:miter lim="400000"/>
            </a:ln>
          </a:insideV>
        </a:tcBdr>
        <a:fill>
          <a:noFill/>
        </a:fill>
      </a:tcStyle>
    </a:lastRow>
    <a:firstRow>
      <a:tcTxStyle b="on" i="off">
        <a:font>
          <a:latin typeface="Avenir Next Regular"/>
          <a:ea typeface="Avenir Next Regular"/>
          <a:cs typeface="Avenir Next Regular"/>
        </a:font>
        <a:srgbClr val="FFFFFF"/>
      </a:tcTxStyle>
      <a:tcStyle>
        <a:tcBdr>
          <a:left>
            <a:ln w="12700" cap="flat">
              <a:solidFill>
                <a:srgbClr val="F0EBE0"/>
              </a:solidFill>
              <a:prstDash val="solid"/>
              <a:miter lim="400000"/>
            </a:ln>
          </a:left>
          <a:right>
            <a:ln w="12700" cap="flat">
              <a:solidFill>
                <a:srgbClr val="F0EBE0"/>
              </a:solidFill>
              <a:prstDash val="solid"/>
              <a:miter lim="400000"/>
            </a:ln>
          </a:right>
          <a:top>
            <a:ln w="12700" cap="flat">
              <a:noFill/>
              <a:miter lim="400000"/>
            </a:ln>
          </a:top>
          <a:bottom>
            <a:ln w="25400" cap="flat">
              <a:solidFill>
                <a:schemeClr val="accent1">
                  <a:hueOff val="420094"/>
                  <a:satOff val="-1465"/>
                  <a:lumOff val="-19139"/>
                </a:schemeClr>
              </a:solidFill>
              <a:prstDash val="solid"/>
              <a:miter lim="400000"/>
            </a:ln>
          </a:bottom>
          <a:insideH>
            <a:ln w="12700" cap="flat">
              <a:solidFill>
                <a:srgbClr val="F0EBE0"/>
              </a:solidFill>
              <a:prstDash val="solid"/>
              <a:miter lim="400000"/>
            </a:ln>
          </a:insideH>
          <a:insideV>
            <a:ln w="12700" cap="flat">
              <a:solidFill>
                <a:srgbClr val="F0EBE0"/>
              </a:solidFill>
              <a:prstDash val="solid"/>
              <a:miter lim="400000"/>
            </a:ln>
          </a:insideV>
        </a:tcBdr>
        <a:fill>
          <a:solidFill>
            <a:srgbClr val="54BAE0"/>
          </a:solidFill>
        </a:fill>
      </a:tcStyle>
    </a:firstRow>
  </a:tblStyle>
  <a:tblStyle styleId="{EEE7283C-3CF3-47DC-8721-378D4A62B228}" styleName="">
    <a:tblBg/>
    <a:wholeTbl>
      <a:tcTxStyle b="off" i="off">
        <a:font>
          <a:latin typeface="Avenir Next Regular"/>
          <a:ea typeface="Avenir Next Regular"/>
          <a:cs typeface="Avenir Next Regular"/>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0EBE0"/>
          </a:solidFill>
        </a:fill>
      </a:tcStyle>
    </a:wholeTbl>
    <a:band2H>
      <a:tcTxStyle b="def" i="def"/>
      <a:tcStyle>
        <a:tcBdr/>
        <a:fill>
          <a:solidFill>
            <a:srgbClr val="D9D5CA"/>
          </a:solidFill>
        </a:fill>
      </a:tcStyle>
    </a:band2H>
    <a:firstCol>
      <a:tcTxStyle b="off" i="off">
        <a:font>
          <a:latin typeface="Avenir Next Medium"/>
          <a:ea typeface="Avenir Next Medium"/>
          <a:cs typeface="Avenir Next Medium"/>
        </a:font>
        <a:srgbClr val="000000"/>
      </a:tcTxStyle>
      <a:tcStyle>
        <a:tcBdr>
          <a:left>
            <a:ln w="12700" cap="flat">
              <a:noFill/>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C6DFB5"/>
          </a:solidFill>
        </a:fill>
      </a:tcStyle>
    </a:firstCol>
    <a:lastRow>
      <a:tcTxStyle b="off" i="off">
        <a:font>
          <a:latin typeface="Avenir Next Medium"/>
          <a:ea typeface="Avenir Next Medium"/>
          <a:cs typeface="Avenir Next Medium"/>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noFill/>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0EBE0"/>
          </a:solidFill>
        </a:fill>
      </a:tcStyle>
    </a:lastRow>
    <a:firstRow>
      <a:tcTxStyle b="on" i="off">
        <a:font>
          <a:latin typeface="Avenir Next Regular"/>
          <a:ea typeface="Avenir Next Regular"/>
          <a:cs typeface="Avenir Next Regular"/>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noFill/>
              <a:miter lim="400000"/>
            </a:ln>
          </a:top>
          <a:bottom>
            <a:ln w="254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57A797"/>
          </a:solidFill>
        </a:fill>
      </a:tcStyle>
    </a:firstRow>
  </a:tblStyle>
  <a:tblStyle styleId="{CF821DB8-F4EB-4A41-A1BA-3FCAFE7338EE}" styleName="">
    <a:tblBg/>
    <a:wholeTbl>
      <a:tcTxStyle b="off" i="off">
        <a:font>
          <a:latin typeface="Avenir Next Regular"/>
          <a:ea typeface="Avenir Next Regular"/>
          <a:cs typeface="Avenir Next Regular"/>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0EBE0"/>
          </a:solidFill>
        </a:fill>
      </a:tcStyle>
    </a:wholeTbl>
    <a:band2H>
      <a:tcTxStyle b="def" i="def"/>
      <a:tcStyle>
        <a:tcBdr/>
        <a:fill>
          <a:solidFill>
            <a:srgbClr val="E4E1D8"/>
          </a:solidFill>
        </a:fill>
      </a:tcStyle>
    </a:band2H>
    <a:firstCol>
      <a:tcTxStyle b="off" i="off">
        <a:font>
          <a:latin typeface="Avenir Next Medium"/>
          <a:ea typeface="Avenir Next Medium"/>
          <a:cs typeface="Avenir Next Medium"/>
        </a:font>
        <a:srgbClr val="000000"/>
      </a:tcTxStyle>
      <a:tcStyle>
        <a:tcBdr>
          <a:left>
            <a:ln w="12700" cap="flat">
              <a:noFill/>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DAD7D3"/>
          </a:solidFill>
        </a:fill>
      </a:tcStyle>
    </a:firstCol>
    <a:lastRow>
      <a:tcTxStyle b="off" i="off">
        <a:font>
          <a:latin typeface="Avenir Next Medium"/>
          <a:ea typeface="Avenir Next Medium"/>
          <a:cs typeface="Avenir Next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noFill/>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0EBE0"/>
          </a:solidFill>
        </a:fill>
      </a:tcStyle>
    </a:lastRow>
    <a:firstRow>
      <a:tcTxStyle b="on" i="off">
        <a:font>
          <a:latin typeface="Avenir Next Regular"/>
          <a:ea typeface="Avenir Next Regular"/>
          <a:cs typeface="Avenir Next Regular"/>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noFill/>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chemeClr val="accent6">
              <a:hueOff val="-134388"/>
            </a:schemeClr>
          </a:solidFill>
        </a:fill>
      </a:tcStyle>
    </a:firstRow>
  </a:tblStyle>
  <a:tblStyle styleId="{33BA23B1-9221-436E-865A-0063620EA4FD}" styleName="">
    <a:tblBg/>
    <a:wholeTbl>
      <a:tcTxStyle b="off" i="off">
        <a:font>
          <a:latin typeface="Avenir Next Regular"/>
          <a:ea typeface="Avenir Next Regular"/>
          <a:cs typeface="Avenir Next Regular"/>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FEBE1"/>
          </a:solidFill>
        </a:fill>
      </a:tcStyle>
    </a:wholeTbl>
    <a:band2H>
      <a:tcTxStyle b="def" i="def"/>
      <a:tcStyle>
        <a:tcBdr/>
        <a:fill>
          <a:solidFill>
            <a:srgbClr val="D9D5CA"/>
          </a:solidFill>
        </a:fill>
      </a:tcStyle>
    </a:band2H>
    <a:firstCol>
      <a:tcTxStyle b="on" i="off">
        <a:font>
          <a:latin typeface="Avenir Next Regular"/>
          <a:ea typeface="Avenir Next Regular"/>
          <a:cs typeface="Avenir Next Regular"/>
        </a:font>
        <a:srgbClr val="000000"/>
      </a:tcTxStyle>
      <a:tcStyle>
        <a:tcBdr>
          <a:left>
            <a:ln w="12700" cap="flat">
              <a:noFill/>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D0CCC4"/>
          </a:solidFill>
        </a:fill>
      </a:tcStyle>
    </a:firstCol>
    <a:lastRow>
      <a:tcTxStyle b="on" i="off">
        <a:font>
          <a:latin typeface="Avenir Next Regular"/>
          <a:ea typeface="Avenir Next Regular"/>
          <a:cs typeface="Avenir Next Regular"/>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noFill/>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noFill/>
        </a:fill>
      </a:tcStyle>
    </a:lastRow>
    <a:firstRow>
      <a:tcTxStyle b="on" i="off">
        <a:font>
          <a:latin typeface="Avenir Next Regular"/>
          <a:ea typeface="Avenir Next Regular"/>
          <a:cs typeface="Avenir Next Regular"/>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noFill/>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5413C"/>
          </a:solidFill>
        </a:fill>
      </a:tcStyle>
    </a:firstRow>
  </a:tblStyle>
  <a:tblStyle styleId="{2708684C-4D16-4618-839F-0558EEFCDFE6}" styleName="">
    <a:tblBg/>
    <a:wholeTbl>
      <a:tcTxStyle b="off" i="off">
        <a:font>
          <a:latin typeface="Avenir Next Regular"/>
          <a:ea typeface="Avenir Next Regular"/>
          <a:cs typeface="Avenir Next Regular"/>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b="def" i="def"/>
      <a:tcStyle>
        <a:tcBdr/>
        <a:fill>
          <a:solidFill>
            <a:srgbClr val="D9D5CA"/>
          </a:solidFill>
        </a:fill>
      </a:tcStyle>
    </a:band2H>
    <a:firstCol>
      <a:tcTxStyle b="on" i="off">
        <a:font>
          <a:latin typeface="Avenir Next Regular"/>
          <a:ea typeface="Avenir Next Regular"/>
          <a:cs typeface="Avenir Next Regular"/>
        </a:font>
        <a:srgbClr val="000000"/>
      </a:tcTxStyle>
      <a:tcStyle>
        <a:tcBdr>
          <a:left>
            <a:ln w="12700" cap="flat">
              <a:noFill/>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D0CCC4"/>
          </a:solidFill>
        </a:fill>
      </a:tcStyle>
    </a:firstCol>
    <a:lastRow>
      <a:tcTxStyle b="on" i="off">
        <a:font>
          <a:latin typeface="Avenir Next Regular"/>
          <a:ea typeface="Avenir Next Regular"/>
          <a:cs typeface="Avenir Next Regular"/>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noFill/>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B7B5B1"/>
          </a:solidFill>
        </a:fill>
      </a:tcStyle>
    </a:lastRow>
    <a:firstRow>
      <a:tcTxStyle b="on" i="off">
        <a:font>
          <a:latin typeface="Avenir Next Regular"/>
          <a:ea typeface="Avenir Next Regular"/>
          <a:cs typeface="Avenir Next Regular"/>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noFill/>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B7B5B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3" name="Shape 183"/>
          <p:cNvSpPr/>
          <p:nvPr>
            <p:ph type="sldImg"/>
          </p:nvPr>
        </p:nvSpPr>
        <p:spPr>
          <a:xfrm>
            <a:off x="1143000" y="685800"/>
            <a:ext cx="4572000" cy="3429000"/>
          </a:xfrm>
          <a:prstGeom prst="rect">
            <a:avLst/>
          </a:prstGeom>
        </p:spPr>
        <p:txBody>
          <a:bodyPr/>
          <a:lstStyle/>
          <a:p>
            <a:pPr/>
          </a:p>
        </p:txBody>
      </p:sp>
      <p:sp>
        <p:nvSpPr>
          <p:cNvPr id="184" name="Shape 18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3" name="Author and Date"/>
          <p:cNvSpPr txBox="1"/>
          <p:nvPr>
            <p:ph type="body" sz="quarter" idx="21" hasCustomPrompt="1"/>
          </p:nvPr>
        </p:nvSpPr>
        <p:spPr>
          <a:xfrm>
            <a:off x="1727200" y="1003300"/>
            <a:ext cx="20929600" cy="482600"/>
          </a:xfrm>
          <a:prstGeom prst="rect">
            <a:avLst/>
          </a:prstGeom>
        </p:spPr>
        <p:txBody>
          <a:bodyPr anchor="ctr"/>
          <a:lstStyle>
            <a:lvl1pPr defTabSz="685800">
              <a:lnSpc>
                <a:spcPct val="100000"/>
              </a:lnSpc>
              <a:defRPr b="1" cap="all" spc="0" sz="2000">
                <a:solidFill>
                  <a:srgbClr val="227AAF"/>
                </a:solidFill>
              </a:defRPr>
            </a:lvl1pPr>
          </a:lstStyle>
          <a:p>
            <a:pPr/>
            <a:r>
              <a:t>Author and Date</a:t>
            </a:r>
          </a:p>
        </p:txBody>
      </p:sp>
      <p:sp>
        <p:nvSpPr>
          <p:cNvPr id="14" name="Presentation Title"/>
          <p:cNvSpPr txBox="1"/>
          <p:nvPr>
            <p:ph type="title" hasCustomPrompt="1"/>
          </p:nvPr>
        </p:nvSpPr>
        <p:spPr>
          <a:prstGeom prst="rect">
            <a:avLst/>
          </a:prstGeom>
        </p:spPr>
        <p:txBody>
          <a:bodyPr/>
          <a:lstStyle/>
          <a:p>
            <a:pPr/>
            <a:r>
              <a:t>Presentation Title</a:t>
            </a:r>
          </a:p>
        </p:txBody>
      </p:sp>
      <p:sp>
        <p:nvSpPr>
          <p:cNvPr id="15" name="Body Level One…"/>
          <p:cNvSpPr txBox="1"/>
          <p:nvPr>
            <p:ph type="body" sz="quarter" idx="1" hasCustomPrompt="1"/>
          </p:nvPr>
        </p:nvSpPr>
        <p:spPr>
          <a:prstGeom prst="rect">
            <a:avLst/>
          </a:prstGeom>
        </p:spPr>
        <p:txBody>
          <a:bodyPr/>
          <a:lstStyle/>
          <a:p>
            <a:pPr/>
            <a:r>
              <a:t>Presentation Subtitle</a:t>
            </a:r>
          </a:p>
          <a:p>
            <a:pPr lvl="1"/>
            <a:r>
              <a:t/>
            </a:r>
          </a:p>
          <a:p>
            <a:pPr lvl="2"/>
            <a:r>
              <a:t/>
            </a:r>
          </a:p>
          <a:p>
            <a:pPr lvl="3"/>
            <a:r>
              <a:t/>
            </a:r>
          </a:p>
          <a:p>
            <a:pPr lvl="4"/>
            <a:r>
              <a:t/>
            </a:r>
          </a:p>
        </p:txBody>
      </p:sp>
      <p:sp>
        <p:nvSpPr>
          <p:cNvPr id="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10" name="Slide Title"/>
          <p:cNvSpPr txBox="1"/>
          <p:nvPr>
            <p:ph type="title" hasCustomPrompt="1"/>
          </p:nvPr>
        </p:nvSpPr>
        <p:spPr>
          <a:xfrm>
            <a:off x="1727200" y="1739900"/>
            <a:ext cx="20929600" cy="3229571"/>
          </a:xfrm>
          <a:prstGeom prst="rect">
            <a:avLst/>
          </a:prstGeom>
        </p:spPr>
        <p:txBody>
          <a:bodyPr anchor="t"/>
          <a:lstStyle/>
          <a:p>
            <a:pPr/>
            <a:r>
              <a:t>Slide Title</a:t>
            </a:r>
          </a:p>
        </p:txBody>
      </p:sp>
      <p:sp>
        <p:nvSpPr>
          <p:cNvPr id="111" name="Author and Date"/>
          <p:cNvSpPr txBox="1"/>
          <p:nvPr>
            <p:ph type="body" sz="quarter" idx="21" hasCustomPrompt="1"/>
          </p:nvPr>
        </p:nvSpPr>
        <p:spPr>
          <a:xfrm>
            <a:off x="1727200" y="1003300"/>
            <a:ext cx="20929600" cy="482600"/>
          </a:xfrm>
          <a:prstGeom prst="rect">
            <a:avLst/>
          </a:prstGeom>
        </p:spPr>
        <p:txBody>
          <a:bodyPr anchor="ctr"/>
          <a:lstStyle>
            <a:lvl1pPr defTabSz="685800">
              <a:lnSpc>
                <a:spcPct val="100000"/>
              </a:lnSpc>
              <a:defRPr b="1" cap="all" spc="0" sz="2000">
                <a:solidFill>
                  <a:srgbClr val="227AAF"/>
                </a:solidFill>
              </a:defRPr>
            </a:lvl1pPr>
          </a:lstStyle>
          <a:p>
            <a:pPr/>
            <a:r>
              <a:t>Author and Date</a:t>
            </a:r>
          </a:p>
        </p:txBody>
      </p:sp>
      <p:sp>
        <p:nvSpPr>
          <p:cNvPr id="112"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19" name="Agenda Title"/>
          <p:cNvSpPr txBox="1"/>
          <p:nvPr>
            <p:ph type="title" hasCustomPrompt="1"/>
          </p:nvPr>
        </p:nvSpPr>
        <p:spPr>
          <a:xfrm>
            <a:off x="1727200" y="1739900"/>
            <a:ext cx="20929600" cy="3300115"/>
          </a:xfrm>
          <a:prstGeom prst="rect">
            <a:avLst/>
          </a:prstGeom>
        </p:spPr>
        <p:txBody>
          <a:bodyPr anchor="t"/>
          <a:lstStyle/>
          <a:p>
            <a:pPr/>
            <a:r>
              <a:t>Agenda Title</a:t>
            </a:r>
          </a:p>
        </p:txBody>
      </p:sp>
      <p:sp>
        <p:nvSpPr>
          <p:cNvPr id="120" name="Body Level One…"/>
          <p:cNvSpPr txBox="1"/>
          <p:nvPr>
            <p:ph type="body" sz="half" idx="1" hasCustomPrompt="1"/>
          </p:nvPr>
        </p:nvSpPr>
        <p:spPr>
          <a:xfrm>
            <a:off x="1727200" y="5043258"/>
            <a:ext cx="20929600" cy="6172201"/>
          </a:xfrm>
          <a:prstGeom prst="rect">
            <a:avLst/>
          </a:prstGeom>
        </p:spPr>
        <p:txBody>
          <a:bodyPr/>
          <a:lstStyle>
            <a:lvl1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1pPr>
            <a:lvl2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2pPr>
            <a:lvl3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3pPr>
            <a:lvl4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4pPr>
            <a:lvl5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5pPr>
          </a:lstStyle>
          <a:p>
            <a:pPr/>
            <a:r>
              <a:t>Agenda Topics</a:t>
            </a:r>
          </a:p>
          <a:p>
            <a:pPr lvl="1"/>
            <a:r>
              <a:t/>
            </a:r>
          </a:p>
          <a:p>
            <a:pPr lvl="2"/>
            <a:r>
              <a:t/>
            </a:r>
          </a:p>
          <a:p>
            <a:pPr lvl="3"/>
            <a:r>
              <a:t/>
            </a:r>
          </a:p>
          <a:p>
            <a:pPr lvl="4"/>
            <a:r>
              <a:t/>
            </a:r>
          </a:p>
        </p:txBody>
      </p:sp>
      <p:sp>
        <p:nvSpPr>
          <p:cNvPr id="121"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28" name="Body Level One…"/>
          <p:cNvSpPr txBox="1"/>
          <p:nvPr>
            <p:ph type="body" sz="quarter" idx="1" hasCustomPrompt="1"/>
          </p:nvPr>
        </p:nvSpPr>
        <p:spPr>
          <a:xfrm>
            <a:off x="1727200" y="5281886"/>
            <a:ext cx="20929600" cy="3136901"/>
          </a:xfrm>
          <a:prstGeom prst="rect">
            <a:avLst/>
          </a:prstGeom>
        </p:spPr>
        <p:txBody>
          <a:bodyPr anchor="ctr"/>
          <a:lstStyle>
            <a:lvl1pPr>
              <a:lnSpc>
                <a:spcPct val="80000"/>
              </a:lnSpc>
              <a:defRPr spc="-86" sz="8600">
                <a:solidFill>
                  <a:srgbClr val="4A4A4A"/>
                </a:solidFill>
                <a:latin typeface="Publico Headline Roman"/>
                <a:ea typeface="Publico Headline Roman"/>
                <a:cs typeface="Publico Headline Roman"/>
                <a:sym typeface="Publico Headline Roman"/>
              </a:defRPr>
            </a:lvl1pPr>
            <a:lvl2pPr>
              <a:lnSpc>
                <a:spcPct val="80000"/>
              </a:lnSpc>
              <a:defRPr spc="-86" sz="8600">
                <a:solidFill>
                  <a:srgbClr val="4A4A4A"/>
                </a:solidFill>
                <a:latin typeface="Publico Headline Roman"/>
                <a:ea typeface="Publico Headline Roman"/>
                <a:cs typeface="Publico Headline Roman"/>
                <a:sym typeface="Publico Headline Roman"/>
              </a:defRPr>
            </a:lvl2pPr>
            <a:lvl3pPr>
              <a:lnSpc>
                <a:spcPct val="80000"/>
              </a:lnSpc>
              <a:defRPr spc="-86" sz="8600">
                <a:solidFill>
                  <a:srgbClr val="4A4A4A"/>
                </a:solidFill>
                <a:latin typeface="Publico Headline Roman"/>
                <a:ea typeface="Publico Headline Roman"/>
                <a:cs typeface="Publico Headline Roman"/>
                <a:sym typeface="Publico Headline Roman"/>
              </a:defRPr>
            </a:lvl3pPr>
            <a:lvl4pPr>
              <a:lnSpc>
                <a:spcPct val="80000"/>
              </a:lnSpc>
              <a:defRPr spc="-86" sz="8600">
                <a:solidFill>
                  <a:srgbClr val="4A4A4A"/>
                </a:solidFill>
                <a:latin typeface="Publico Headline Roman"/>
                <a:ea typeface="Publico Headline Roman"/>
                <a:cs typeface="Publico Headline Roman"/>
                <a:sym typeface="Publico Headline Roman"/>
              </a:defRPr>
            </a:lvl4pPr>
            <a:lvl5pPr>
              <a:lnSpc>
                <a:spcPct val="80000"/>
              </a:lnSpc>
              <a:defRPr spc="-86" sz="8600">
                <a:solidFill>
                  <a:srgbClr val="4A4A4A"/>
                </a:solidFill>
                <a:latin typeface="Publico Headline Roman"/>
                <a:ea typeface="Publico Headline Roman"/>
                <a:cs typeface="Publico Headline Roman"/>
                <a:sym typeface="Publico Headline Roman"/>
              </a:defRPr>
            </a:lvl5pPr>
          </a:lstStyle>
          <a:p>
            <a:pPr/>
            <a:r>
              <a:t>Statement</a:t>
            </a:r>
          </a:p>
          <a:p>
            <a:pPr lvl="1"/>
            <a:r>
              <a:t/>
            </a:r>
          </a:p>
          <a:p>
            <a:pPr lvl="2"/>
            <a:r>
              <a:t/>
            </a:r>
          </a:p>
          <a:p>
            <a:pPr lvl="3"/>
            <a:r>
              <a:t/>
            </a:r>
          </a:p>
          <a:p>
            <a:pPr lvl="4"/>
            <a:r>
              <a:t/>
            </a:r>
          </a:p>
        </p:txBody>
      </p:sp>
      <p:sp>
        <p:nvSpPr>
          <p:cNvPr id="129"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bg>
      <p:bgPr>
        <a:solidFill>
          <a:srgbClr val="227AAF"/>
        </a:solidFill>
      </p:bgPr>
    </p:bg>
    <p:spTree>
      <p:nvGrpSpPr>
        <p:cNvPr id="1" name=""/>
        <p:cNvGrpSpPr/>
        <p:nvPr/>
      </p:nvGrpSpPr>
      <p:grpSpPr>
        <a:xfrm>
          <a:off x="0" y="0"/>
          <a:ext cx="0" cy="0"/>
          <a:chOff x="0" y="0"/>
          <a:chExt cx="0" cy="0"/>
        </a:xfrm>
      </p:grpSpPr>
      <p:sp>
        <p:nvSpPr>
          <p:cNvPr id="136" name="Fact information"/>
          <p:cNvSpPr txBox="1"/>
          <p:nvPr>
            <p:ph type="body" sz="quarter" idx="21" hasCustomPrompt="1"/>
          </p:nvPr>
        </p:nvSpPr>
        <p:spPr>
          <a:xfrm>
            <a:off x="1727200" y="8611966"/>
            <a:ext cx="20929600" cy="908813"/>
          </a:xfrm>
          <a:prstGeom prst="rect">
            <a:avLst/>
          </a:prstGeom>
        </p:spPr>
        <p:txBody>
          <a:bodyPr/>
          <a:lstStyle>
            <a:lvl1pPr>
              <a:spcBef>
                <a:spcPts val="2000"/>
              </a:spcBef>
              <a:defRPr>
                <a:solidFill>
                  <a:srgbClr val="F0EBE0"/>
                </a:solidFill>
              </a:defRPr>
            </a:lvl1pPr>
          </a:lstStyle>
          <a:p>
            <a:pPr/>
            <a:r>
              <a:t>Fact information</a:t>
            </a:r>
          </a:p>
        </p:txBody>
      </p:sp>
      <p:sp>
        <p:nvSpPr>
          <p:cNvPr id="137" name="Line"/>
          <p:cNvSpPr/>
          <p:nvPr/>
        </p:nvSpPr>
        <p:spPr>
          <a:xfrm>
            <a:off x="863600" y="12852400"/>
            <a:ext cx="22656801" cy="0"/>
          </a:xfrm>
          <a:prstGeom prst="line">
            <a:avLst/>
          </a:prstGeom>
          <a:ln w="12700">
            <a:solidFill>
              <a:srgbClr val="EFEBD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138" name="Line"/>
          <p:cNvSpPr/>
          <p:nvPr/>
        </p:nvSpPr>
        <p:spPr>
          <a:xfrm>
            <a:off x="863600" y="889000"/>
            <a:ext cx="22656801" cy="0"/>
          </a:xfrm>
          <a:prstGeom prst="line">
            <a:avLst/>
          </a:prstGeom>
          <a:ln w="50800">
            <a:solidFill>
              <a:srgbClr val="EFEBD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139" name="Body Level One…"/>
          <p:cNvSpPr txBox="1"/>
          <p:nvPr>
            <p:ph type="body" idx="1" hasCustomPrompt="1"/>
          </p:nvPr>
        </p:nvSpPr>
        <p:spPr>
          <a:xfrm>
            <a:off x="1727200" y="1098623"/>
            <a:ext cx="20929600" cy="7461177"/>
          </a:xfrm>
          <a:prstGeom prst="rect">
            <a:avLst/>
          </a:prstGeom>
        </p:spPr>
        <p:txBody>
          <a:bodyPr anchor="b"/>
          <a:lstStyle>
            <a:lvl1pPr>
              <a:lnSpc>
                <a:spcPct val="70000"/>
              </a:lnSpc>
              <a:defRPr b="1" spc="-300" sz="30000">
                <a:solidFill>
                  <a:srgbClr val="FFFFFF"/>
                </a:solidFill>
                <a:latin typeface="Publico Headline Roman"/>
                <a:ea typeface="Publico Headline Roman"/>
                <a:cs typeface="Publico Headline Roman"/>
                <a:sym typeface="Publico Headline Roman"/>
              </a:defRPr>
            </a:lvl1pPr>
            <a:lvl2pPr>
              <a:lnSpc>
                <a:spcPct val="70000"/>
              </a:lnSpc>
              <a:defRPr b="1" spc="-300" sz="30000">
                <a:solidFill>
                  <a:srgbClr val="FFFFFF"/>
                </a:solidFill>
                <a:latin typeface="Publico Headline Roman"/>
                <a:ea typeface="Publico Headline Roman"/>
                <a:cs typeface="Publico Headline Roman"/>
                <a:sym typeface="Publico Headline Roman"/>
              </a:defRPr>
            </a:lvl2pPr>
            <a:lvl3pPr>
              <a:lnSpc>
                <a:spcPct val="70000"/>
              </a:lnSpc>
              <a:defRPr b="1" spc="-300" sz="30000">
                <a:solidFill>
                  <a:srgbClr val="FFFFFF"/>
                </a:solidFill>
                <a:latin typeface="Publico Headline Roman"/>
                <a:ea typeface="Publico Headline Roman"/>
                <a:cs typeface="Publico Headline Roman"/>
                <a:sym typeface="Publico Headline Roman"/>
              </a:defRPr>
            </a:lvl3pPr>
            <a:lvl4pPr>
              <a:lnSpc>
                <a:spcPct val="70000"/>
              </a:lnSpc>
              <a:defRPr b="1" spc="-300" sz="30000">
                <a:solidFill>
                  <a:srgbClr val="FFFFFF"/>
                </a:solidFill>
                <a:latin typeface="Publico Headline Roman"/>
                <a:ea typeface="Publico Headline Roman"/>
                <a:cs typeface="Publico Headline Roman"/>
                <a:sym typeface="Publico Headline Roman"/>
              </a:defRPr>
            </a:lvl4pPr>
            <a:lvl5pPr>
              <a:lnSpc>
                <a:spcPct val="70000"/>
              </a:lnSpc>
              <a:defRPr b="1" spc="-300" sz="30000">
                <a:solidFill>
                  <a:srgbClr val="FFFFFF"/>
                </a:solidFill>
                <a:latin typeface="Publico Headline Roman"/>
                <a:ea typeface="Publico Headline Roman"/>
                <a:cs typeface="Publico Headline Roman"/>
                <a:sym typeface="Publico Headline Roman"/>
              </a:defRPr>
            </a:lvl5pPr>
          </a:lstStyle>
          <a:p>
            <a:pPr/>
            <a:r>
              <a:t>100%</a:t>
            </a:r>
          </a:p>
          <a:p>
            <a:pPr lvl="1"/>
            <a:r>
              <a:t/>
            </a:r>
          </a:p>
          <a:p>
            <a:pPr lvl="2"/>
            <a:r>
              <a:t/>
            </a:r>
          </a:p>
          <a:p>
            <a:pPr lvl="3"/>
            <a:r>
              <a:t/>
            </a:r>
          </a:p>
          <a:p>
            <a:pPr lvl="4"/>
            <a:r>
              <a:t/>
            </a:r>
          </a:p>
        </p:txBody>
      </p:sp>
      <p:sp>
        <p:nvSpPr>
          <p:cNvPr id="140" name="Slide Number"/>
          <p:cNvSpPr txBox="1"/>
          <p:nvPr>
            <p:ph type="sldNum" sz="quarter" idx="2"/>
          </p:nvPr>
        </p:nvSpPr>
        <p:spPr>
          <a:xfrm>
            <a:off x="12001500" y="13030199"/>
            <a:ext cx="386335" cy="419101"/>
          </a:xfrm>
          <a:prstGeom prst="rect">
            <a:avLst/>
          </a:prstGeom>
        </p:spPr>
        <p:txBody>
          <a:bodyPr/>
          <a:lstStyle>
            <a:lvl1pPr>
              <a:defRPr>
                <a:solidFill>
                  <a:srgbClr val="F0EBE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47" name="The Royal Danish Playhouse, a modern waterfront building in Copenhagen, viewed from the harbor at sunset"/>
          <p:cNvSpPr/>
          <p:nvPr>
            <p:ph type="pic" idx="21"/>
          </p:nvPr>
        </p:nvSpPr>
        <p:spPr>
          <a:xfrm>
            <a:off x="-25400" y="-5359400"/>
            <a:ext cx="24422100" cy="24422100"/>
          </a:xfrm>
          <a:prstGeom prst="rect">
            <a:avLst/>
          </a:prstGeom>
        </p:spPr>
        <p:txBody>
          <a:bodyPr lIns="91439" tIns="45719" rIns="91439" bIns="45719">
            <a:noAutofit/>
          </a:bodyPr>
          <a:lstStyle/>
          <a:p>
            <a:pPr/>
          </a:p>
        </p:txBody>
      </p:sp>
      <p:sp>
        <p:nvSpPr>
          <p:cNvPr id="148" name="Body Level One…"/>
          <p:cNvSpPr txBox="1"/>
          <p:nvPr>
            <p:ph type="body" sz="quarter" idx="1" hasCustomPrompt="1"/>
          </p:nvPr>
        </p:nvSpPr>
        <p:spPr>
          <a:xfrm>
            <a:off x="1409700" y="2119884"/>
            <a:ext cx="10775585" cy="1936416"/>
          </a:xfrm>
          <a:prstGeom prst="rect">
            <a:avLst/>
          </a:prstGeom>
        </p:spPr>
        <p:txBody>
          <a:bodyPr/>
          <a:lstStyle>
            <a:lvl1pPr>
              <a:defRPr spc="-58" sz="5800">
                <a:solidFill>
                  <a:srgbClr val="247AB0"/>
                </a:solidFill>
                <a:latin typeface="Publico Headline Roman"/>
                <a:ea typeface="Publico Headline Roman"/>
                <a:cs typeface="Publico Headline Roman"/>
                <a:sym typeface="Publico Headline Roman"/>
              </a:defRPr>
            </a:lvl1pPr>
            <a:lvl2pPr>
              <a:defRPr spc="-58" sz="5800">
                <a:solidFill>
                  <a:srgbClr val="247AB0"/>
                </a:solidFill>
                <a:latin typeface="Publico Headline Roman"/>
                <a:ea typeface="Publico Headline Roman"/>
                <a:cs typeface="Publico Headline Roman"/>
                <a:sym typeface="Publico Headline Roman"/>
              </a:defRPr>
            </a:lvl2pPr>
            <a:lvl3pPr>
              <a:defRPr spc="-58" sz="5800">
                <a:solidFill>
                  <a:srgbClr val="247AB0"/>
                </a:solidFill>
                <a:latin typeface="Publico Headline Roman"/>
                <a:ea typeface="Publico Headline Roman"/>
                <a:cs typeface="Publico Headline Roman"/>
                <a:sym typeface="Publico Headline Roman"/>
              </a:defRPr>
            </a:lvl3pPr>
            <a:lvl4pPr>
              <a:defRPr spc="-58" sz="5800">
                <a:solidFill>
                  <a:srgbClr val="247AB0"/>
                </a:solidFill>
                <a:latin typeface="Publico Headline Roman"/>
                <a:ea typeface="Publico Headline Roman"/>
                <a:cs typeface="Publico Headline Roman"/>
                <a:sym typeface="Publico Headline Roman"/>
              </a:defRPr>
            </a:lvl4pPr>
            <a:lvl5pPr>
              <a:defRPr spc="-58" sz="5800">
                <a:solidFill>
                  <a:srgbClr val="247AB0"/>
                </a:solidFill>
                <a:latin typeface="Publico Headline Roman"/>
                <a:ea typeface="Publico Headline Roman"/>
                <a:cs typeface="Publico Headline Roman"/>
                <a:sym typeface="Publico Headline Roman"/>
              </a:defRPr>
            </a:lvl5pPr>
          </a:lstStyle>
          <a:p>
            <a:pPr/>
            <a:r>
              <a:t>“Notable Quote”</a:t>
            </a:r>
          </a:p>
          <a:p>
            <a:pPr lvl="1"/>
            <a:r>
              <a:t/>
            </a:r>
          </a:p>
          <a:p>
            <a:pPr lvl="2"/>
            <a:r>
              <a:t/>
            </a:r>
          </a:p>
          <a:p>
            <a:pPr lvl="3"/>
            <a:r>
              <a:t/>
            </a:r>
          </a:p>
          <a:p>
            <a:pPr lvl="4"/>
            <a:r>
              <a:t/>
            </a:r>
          </a:p>
        </p:txBody>
      </p:sp>
      <p:sp>
        <p:nvSpPr>
          <p:cNvPr id="149" name="Line"/>
          <p:cNvSpPr/>
          <p:nvPr/>
        </p:nvSpPr>
        <p:spPr>
          <a:xfrm>
            <a:off x="863600" y="889000"/>
            <a:ext cx="22656801" cy="0"/>
          </a:xfrm>
          <a:prstGeom prst="line">
            <a:avLst/>
          </a:prstGeom>
          <a:ln w="50800">
            <a:solidFill>
              <a:srgbClr val="227AA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150" name="Line"/>
          <p:cNvSpPr/>
          <p:nvPr/>
        </p:nvSpPr>
        <p:spPr>
          <a:xfrm>
            <a:off x="863600" y="12852400"/>
            <a:ext cx="22656801" cy="0"/>
          </a:xfrm>
          <a:prstGeom prst="line">
            <a:avLst/>
          </a:prstGeom>
          <a:ln w="12700">
            <a:solidFill>
              <a:srgbClr val="227AA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151" name="Attribution"/>
          <p:cNvSpPr txBox="1"/>
          <p:nvPr>
            <p:ph type="body" sz="quarter" idx="22" hasCustomPrompt="1"/>
          </p:nvPr>
        </p:nvSpPr>
        <p:spPr>
          <a:xfrm>
            <a:off x="1409700" y="4051453"/>
            <a:ext cx="10775585" cy="543053"/>
          </a:xfrm>
          <a:prstGeom prst="rect">
            <a:avLst/>
          </a:prstGeom>
        </p:spPr>
        <p:txBody>
          <a:bodyPr anchor="ctr"/>
          <a:lstStyle>
            <a:lvl1pPr defTabSz="12700">
              <a:lnSpc>
                <a:spcPct val="10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2400">
                <a:solidFill>
                  <a:srgbClr val="227AAF"/>
                </a:solidFill>
                <a:latin typeface="Publico Text Semibold"/>
                <a:ea typeface="Publico Text Semibold"/>
                <a:cs typeface="Publico Text Semibold"/>
                <a:sym typeface="Publico Text Semibold"/>
              </a:defRPr>
            </a:lvl1pPr>
          </a:lstStyle>
          <a:p>
            <a:pPr/>
            <a:r>
              <a:t>Attribution</a:t>
            </a:r>
          </a:p>
        </p:txBody>
      </p:sp>
      <p:sp>
        <p:nvSpPr>
          <p:cNvPr id="152"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59" name="The Royal Danish Playhouse, a modern waterfront building in Copenhagen, viewed from the harbor at sunset"/>
          <p:cNvSpPr/>
          <p:nvPr>
            <p:ph type="pic" sz="quarter" idx="21"/>
          </p:nvPr>
        </p:nvSpPr>
        <p:spPr>
          <a:xfrm>
            <a:off x="14727242" y="5618197"/>
            <a:ext cx="7877462" cy="7877463"/>
          </a:xfrm>
          <a:prstGeom prst="rect">
            <a:avLst/>
          </a:prstGeom>
        </p:spPr>
        <p:txBody>
          <a:bodyPr lIns="91439" tIns="45719" rIns="91439" bIns="45719">
            <a:noAutofit/>
          </a:bodyPr>
          <a:lstStyle/>
          <a:p>
            <a:pPr/>
          </a:p>
        </p:txBody>
      </p:sp>
      <p:sp>
        <p:nvSpPr>
          <p:cNvPr id="160" name="The Black Diamond, a modern waterfront extension to the Royal Danish Library building in Copenhagen, lit up at night"/>
          <p:cNvSpPr/>
          <p:nvPr>
            <p:ph type="pic" sz="quarter" idx="22"/>
          </p:nvPr>
        </p:nvSpPr>
        <p:spPr>
          <a:xfrm>
            <a:off x="14700215" y="1511300"/>
            <a:ext cx="7943851" cy="5295900"/>
          </a:xfrm>
          <a:prstGeom prst="rect">
            <a:avLst/>
          </a:prstGeom>
        </p:spPr>
        <p:txBody>
          <a:bodyPr lIns="91439" tIns="45719" rIns="91439" bIns="45719">
            <a:noAutofit/>
          </a:bodyPr>
          <a:lstStyle/>
          <a:p>
            <a:pPr/>
          </a:p>
        </p:txBody>
      </p:sp>
      <p:sp>
        <p:nvSpPr>
          <p:cNvPr id="161" name="Suspension bridge over water at sunset"/>
          <p:cNvSpPr/>
          <p:nvPr>
            <p:ph type="pic" idx="23"/>
          </p:nvPr>
        </p:nvSpPr>
        <p:spPr>
          <a:xfrm>
            <a:off x="1778000" y="1346200"/>
            <a:ext cx="12852400" cy="11016343"/>
          </a:xfrm>
          <a:prstGeom prst="rect">
            <a:avLst/>
          </a:prstGeom>
        </p:spPr>
        <p:txBody>
          <a:bodyPr lIns="91439" tIns="45719" rIns="91439" bIns="45719">
            <a:noAutofit/>
          </a:bodyPr>
          <a:lstStyle/>
          <a:p>
            <a:pPr/>
          </a:p>
        </p:txBody>
      </p:sp>
      <p:sp>
        <p:nvSpPr>
          <p:cNvPr id="162"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69" name="Aerial photo of the Circle Bridge, a modern pedestrian bridge in Copenhagen with five circular platforms"/>
          <p:cNvSpPr/>
          <p:nvPr>
            <p:ph type="pic" idx="21"/>
          </p:nvPr>
        </p:nvSpPr>
        <p:spPr>
          <a:xfrm>
            <a:off x="1727200" y="-1422400"/>
            <a:ext cx="21310600" cy="15989300"/>
          </a:xfrm>
          <a:prstGeom prst="rect">
            <a:avLst/>
          </a:prstGeom>
        </p:spPr>
        <p:txBody>
          <a:bodyPr lIns="91439" tIns="45719" rIns="91439" bIns="45719">
            <a:noAutofit/>
          </a:bodyPr>
          <a:lstStyle/>
          <a:p>
            <a:pPr/>
          </a:p>
        </p:txBody>
      </p:sp>
      <p:sp>
        <p:nvSpPr>
          <p:cNvPr id="170"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77"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spTree>
      <p:nvGrpSpPr>
        <p:cNvPr id="1" name=""/>
        <p:cNvGrpSpPr/>
        <p:nvPr/>
      </p:nvGrpSpPr>
      <p:grpSpPr>
        <a:xfrm>
          <a:off x="0" y="0"/>
          <a:ext cx="0" cy="0"/>
          <a:chOff x="0" y="0"/>
          <a:chExt cx="0" cy="0"/>
        </a:xfrm>
      </p:grpSpPr>
      <p:sp>
        <p:nvSpPr>
          <p:cNvPr id="23" name="Copenhagen Opera House lit up at night and viewed from across the water"/>
          <p:cNvSpPr/>
          <p:nvPr>
            <p:ph type="pic" idx="21"/>
          </p:nvPr>
        </p:nvSpPr>
        <p:spPr>
          <a:xfrm>
            <a:off x="-1" y="-2527300"/>
            <a:ext cx="24384001" cy="16256000"/>
          </a:xfrm>
          <a:prstGeom prst="rect">
            <a:avLst/>
          </a:prstGeom>
        </p:spPr>
        <p:txBody>
          <a:bodyPr lIns="91439" tIns="45719" rIns="91439" bIns="45719">
            <a:noAutofit/>
          </a:bodyPr>
          <a:lstStyle/>
          <a:p>
            <a:pPr/>
          </a:p>
        </p:txBody>
      </p:sp>
      <p:sp>
        <p:nvSpPr>
          <p:cNvPr id="24" name="Body Level One…"/>
          <p:cNvSpPr txBox="1"/>
          <p:nvPr>
            <p:ph type="body" sz="quarter" idx="1" hasCustomPrompt="1"/>
          </p:nvPr>
        </p:nvSpPr>
        <p:spPr>
          <a:xfrm>
            <a:off x="1727200" y="10718800"/>
            <a:ext cx="20929600" cy="2025650"/>
          </a:xfrm>
          <a:prstGeom prst="rect">
            <a:avLst/>
          </a:prstGeom>
        </p:spPr>
        <p:txBody>
          <a:bodyPr/>
          <a:lstStyle>
            <a:lvl1pPr>
              <a:spcBef>
                <a:spcPts val="2000"/>
              </a:spcBef>
              <a:defRPr>
                <a:solidFill>
                  <a:srgbClr val="F0EBE0"/>
                </a:solidFill>
              </a:defRPr>
            </a:lvl1pPr>
            <a:lvl2pPr>
              <a:spcBef>
                <a:spcPts val="2000"/>
              </a:spcBef>
              <a:defRPr>
                <a:solidFill>
                  <a:srgbClr val="F0EBE0"/>
                </a:solidFill>
              </a:defRPr>
            </a:lvl2pPr>
            <a:lvl3pPr indent="0">
              <a:spcBef>
                <a:spcPts val="2000"/>
              </a:spcBef>
              <a:defRPr>
                <a:solidFill>
                  <a:srgbClr val="F0EBE0"/>
                </a:solidFill>
              </a:defRPr>
            </a:lvl3pPr>
            <a:lvl4pPr indent="0">
              <a:spcBef>
                <a:spcPts val="2000"/>
              </a:spcBef>
              <a:defRPr>
                <a:solidFill>
                  <a:srgbClr val="F0EBE0"/>
                </a:solidFill>
              </a:defRPr>
            </a:lvl4pPr>
            <a:lvl5pPr indent="0">
              <a:spcBef>
                <a:spcPts val="2000"/>
              </a:spcBef>
              <a:defRPr>
                <a:solidFill>
                  <a:srgbClr val="F0EBE0"/>
                </a:solidFill>
              </a:defRPr>
            </a:lvl5pPr>
          </a:lstStyle>
          <a:p>
            <a:pPr/>
            <a:r>
              <a:t>Presentation Subtitle</a:t>
            </a:r>
          </a:p>
          <a:p>
            <a:pPr lvl="1"/>
            <a:r>
              <a:t/>
            </a:r>
          </a:p>
          <a:p>
            <a:pPr lvl="2"/>
            <a:r>
              <a:t/>
            </a:r>
          </a:p>
          <a:p>
            <a:pPr lvl="3"/>
            <a:r>
              <a:t/>
            </a:r>
          </a:p>
          <a:p>
            <a:pPr lvl="4"/>
            <a:r>
              <a:t/>
            </a:r>
          </a:p>
        </p:txBody>
      </p:sp>
      <p:sp>
        <p:nvSpPr>
          <p:cNvPr id="25" name="Presentation Title"/>
          <p:cNvSpPr txBox="1"/>
          <p:nvPr>
            <p:ph type="title" hasCustomPrompt="1"/>
          </p:nvPr>
        </p:nvSpPr>
        <p:spPr>
          <a:xfrm>
            <a:off x="1727200" y="7817246"/>
            <a:ext cx="20929600" cy="2799954"/>
          </a:xfrm>
          <a:prstGeom prst="rect">
            <a:avLst/>
          </a:prstGeom>
        </p:spPr>
        <p:txBody>
          <a:bodyPr/>
          <a:lstStyle>
            <a:lvl1pPr>
              <a:defRPr>
                <a:solidFill>
                  <a:srgbClr val="FFFFFF"/>
                </a:solidFill>
              </a:defRPr>
            </a:lvl1pPr>
          </a:lstStyle>
          <a:p>
            <a:pPr/>
            <a:r>
              <a:t>Presentation Title</a:t>
            </a:r>
          </a:p>
        </p:txBody>
      </p:sp>
      <p:sp>
        <p:nvSpPr>
          <p:cNvPr id="26" name="Author and Date"/>
          <p:cNvSpPr txBox="1"/>
          <p:nvPr>
            <p:ph type="body" sz="quarter" idx="22" hasCustomPrompt="1"/>
          </p:nvPr>
        </p:nvSpPr>
        <p:spPr>
          <a:xfrm>
            <a:off x="1727200" y="1003300"/>
            <a:ext cx="20929600" cy="480060"/>
          </a:xfrm>
          <a:prstGeom prst="rect">
            <a:avLst/>
          </a:prstGeom>
        </p:spPr>
        <p:txBody>
          <a:bodyPr anchor="ctr"/>
          <a:lstStyle>
            <a:lvl1pPr defTabSz="685800">
              <a:lnSpc>
                <a:spcPct val="100000"/>
              </a:lnSpc>
              <a:defRPr b="1" cap="all" spc="0" sz="2000">
                <a:solidFill>
                  <a:srgbClr val="F0EBE0"/>
                </a:solidFill>
              </a:defRPr>
            </a:lvl1pPr>
          </a:lstStyle>
          <a:p>
            <a:pPr/>
            <a:r>
              <a:t>Author and Date</a:t>
            </a:r>
          </a:p>
        </p:txBody>
      </p:sp>
      <p:sp>
        <p:nvSpPr>
          <p:cNvPr id="27" name="Line"/>
          <p:cNvSpPr/>
          <p:nvPr/>
        </p:nvSpPr>
        <p:spPr>
          <a:xfrm>
            <a:off x="863600" y="12852400"/>
            <a:ext cx="22656801" cy="0"/>
          </a:xfrm>
          <a:prstGeom prst="line">
            <a:avLst/>
          </a:prstGeom>
          <a:ln w="12700">
            <a:solidFill>
              <a:srgbClr val="FFFFFF">
                <a:alpha val="30000"/>
              </a:srgbClr>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28" name="Line"/>
          <p:cNvSpPr/>
          <p:nvPr/>
        </p:nvSpPr>
        <p:spPr>
          <a:xfrm>
            <a:off x="863600" y="889000"/>
            <a:ext cx="22656801" cy="0"/>
          </a:xfrm>
          <a:prstGeom prst="line">
            <a:avLst/>
          </a:prstGeom>
          <a:ln w="50800">
            <a:solidFill>
              <a:srgbClr val="FFFFFF">
                <a:alpha val="30000"/>
              </a:srgbClr>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29" name="Slide Number"/>
          <p:cNvSpPr txBox="1"/>
          <p:nvPr>
            <p:ph type="sldNum" sz="quarter" idx="2"/>
          </p:nvPr>
        </p:nvSpPr>
        <p:spPr>
          <a:xfrm>
            <a:off x="12001500" y="13030199"/>
            <a:ext cx="386335" cy="419101"/>
          </a:xfrm>
          <a:prstGeom prst="rect">
            <a:avLst/>
          </a:prstGeom>
        </p:spPr>
        <p:txBody>
          <a:bodyPr/>
          <a:lstStyle>
            <a:lvl1pPr>
              <a:defRPr>
                <a:solidFill>
                  <a:srgbClr val="F0EBE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spTree>
      <p:nvGrpSpPr>
        <p:cNvPr id="1" name=""/>
        <p:cNvGrpSpPr/>
        <p:nvPr/>
      </p:nvGrpSpPr>
      <p:grpSpPr>
        <a:xfrm>
          <a:off x="0" y="0"/>
          <a:ext cx="0" cy="0"/>
          <a:chOff x="0" y="0"/>
          <a:chExt cx="0" cy="0"/>
        </a:xfrm>
      </p:grpSpPr>
      <p:sp>
        <p:nvSpPr>
          <p:cNvPr id="36" name="Suspension bridge over water at sunset"/>
          <p:cNvSpPr/>
          <p:nvPr>
            <p:ph type="pic" idx="21"/>
          </p:nvPr>
        </p:nvSpPr>
        <p:spPr>
          <a:xfrm>
            <a:off x="-3352800" y="0"/>
            <a:ext cx="16002000" cy="13716000"/>
          </a:xfrm>
          <a:prstGeom prst="rect">
            <a:avLst/>
          </a:prstGeom>
        </p:spPr>
        <p:txBody>
          <a:bodyPr lIns="91439" tIns="45719" rIns="91439" bIns="45719">
            <a:noAutofit/>
          </a:bodyPr>
          <a:lstStyle/>
          <a:p>
            <a:pPr/>
          </a:p>
        </p:txBody>
      </p:sp>
      <p:sp>
        <p:nvSpPr>
          <p:cNvPr id="37" name="Slide Title"/>
          <p:cNvSpPr txBox="1"/>
          <p:nvPr>
            <p:ph type="title" hasCustomPrompt="1"/>
          </p:nvPr>
        </p:nvSpPr>
        <p:spPr>
          <a:xfrm>
            <a:off x="13665200" y="4394200"/>
            <a:ext cx="9271000" cy="2540000"/>
          </a:xfrm>
          <a:prstGeom prst="rect">
            <a:avLst/>
          </a:prstGeom>
        </p:spPr>
        <p:txBody>
          <a:bodyPr anchor="t"/>
          <a:lstStyle>
            <a:lvl1pPr algn="l">
              <a:defRPr spc="-80" sz="8000"/>
            </a:lvl1pPr>
          </a:lstStyle>
          <a:p>
            <a:pPr/>
            <a:r>
              <a:t>Slide Title</a:t>
            </a:r>
          </a:p>
        </p:txBody>
      </p:sp>
      <p:sp>
        <p:nvSpPr>
          <p:cNvPr id="38" name="Body Level One…"/>
          <p:cNvSpPr txBox="1"/>
          <p:nvPr>
            <p:ph type="body" sz="quarter" idx="1" hasCustomPrompt="1"/>
          </p:nvPr>
        </p:nvSpPr>
        <p:spPr>
          <a:xfrm>
            <a:off x="13665200" y="7010400"/>
            <a:ext cx="9271000" cy="2312637"/>
          </a:xfrm>
          <a:prstGeom prst="rect">
            <a:avLst/>
          </a:prstGeom>
        </p:spPr>
        <p:txBody>
          <a:bodyPr/>
          <a:lstStyle>
            <a:lvl1pPr algn="l">
              <a:lnSpc>
                <a:spcPct val="80000"/>
              </a:lnSpc>
            </a:lvl1pPr>
            <a:lvl2pPr algn="l">
              <a:lnSpc>
                <a:spcPct val="80000"/>
              </a:lnSpc>
            </a:lvl2pPr>
            <a:lvl3pPr algn="l">
              <a:lnSpc>
                <a:spcPct val="80000"/>
              </a:lnSpc>
            </a:lvl3pPr>
            <a:lvl4pPr algn="l">
              <a:lnSpc>
                <a:spcPct val="80000"/>
              </a:lnSpc>
            </a:lvl4pPr>
            <a:lvl5pPr algn="l">
              <a:lnSpc>
                <a:spcPct val="80000"/>
              </a:lnSpc>
            </a:lvl5pPr>
          </a:lstStyle>
          <a:p>
            <a:pPr/>
            <a:r>
              <a:t>Slide Subtitle</a:t>
            </a:r>
          </a:p>
          <a:p>
            <a:pPr lvl="1"/>
            <a:r>
              <a:t/>
            </a:r>
          </a:p>
          <a:p>
            <a:pPr lvl="2"/>
            <a:r>
              <a:t/>
            </a:r>
          </a:p>
          <a:p>
            <a:pPr lvl="3"/>
            <a:r>
              <a:t/>
            </a:r>
          </a:p>
          <a:p>
            <a:pPr lvl="4"/>
            <a:r>
              <a:t/>
            </a:r>
          </a:p>
        </p:txBody>
      </p:sp>
      <p:sp>
        <p:nvSpPr>
          <p:cNvPr id="39" name="Author and Date"/>
          <p:cNvSpPr txBox="1"/>
          <p:nvPr>
            <p:ph type="body" sz="quarter" idx="22" hasCustomPrompt="1"/>
          </p:nvPr>
        </p:nvSpPr>
        <p:spPr>
          <a:xfrm>
            <a:off x="13665200" y="3746500"/>
            <a:ext cx="9271000" cy="482600"/>
          </a:xfrm>
          <a:prstGeom prst="rect">
            <a:avLst/>
          </a:prstGeom>
        </p:spPr>
        <p:txBody>
          <a:bodyPr anchor="ctr"/>
          <a:lstStyle>
            <a:lvl1pPr algn="l" defTabSz="685800">
              <a:lnSpc>
                <a:spcPct val="100000"/>
              </a:lnSpc>
              <a:defRPr b="1" cap="all" spc="0" sz="2000">
                <a:solidFill>
                  <a:srgbClr val="227AAF"/>
                </a:solidFill>
              </a:defRPr>
            </a:lvl1pPr>
          </a:lstStyle>
          <a:p>
            <a:pPr/>
            <a:r>
              <a:t>Author and Date</a:t>
            </a:r>
          </a:p>
        </p:txBody>
      </p:sp>
      <p:sp>
        <p:nvSpPr>
          <p:cNvPr id="40" name="Line"/>
          <p:cNvSpPr/>
          <p:nvPr/>
        </p:nvSpPr>
        <p:spPr>
          <a:xfrm>
            <a:off x="13665200" y="3721100"/>
            <a:ext cx="9283700" cy="0"/>
          </a:xfrm>
          <a:prstGeom prst="line">
            <a:avLst/>
          </a:prstGeom>
          <a:ln w="50800">
            <a:solidFill>
              <a:srgbClr val="227AA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41" name="Line"/>
          <p:cNvSpPr/>
          <p:nvPr/>
        </p:nvSpPr>
        <p:spPr>
          <a:xfrm>
            <a:off x="13665200" y="9525000"/>
            <a:ext cx="9283700" cy="0"/>
          </a:xfrm>
          <a:prstGeom prst="line">
            <a:avLst/>
          </a:prstGeom>
          <a:ln w="12700">
            <a:solidFill>
              <a:srgbClr val="227AA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42"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9" name="Slide Title"/>
          <p:cNvSpPr txBox="1"/>
          <p:nvPr>
            <p:ph type="title" hasCustomPrompt="1"/>
          </p:nvPr>
        </p:nvSpPr>
        <p:spPr>
          <a:xfrm>
            <a:off x="1727200" y="1739900"/>
            <a:ext cx="20929600" cy="3225356"/>
          </a:xfrm>
          <a:prstGeom prst="rect">
            <a:avLst/>
          </a:prstGeom>
        </p:spPr>
        <p:txBody>
          <a:bodyPr anchor="t"/>
          <a:lstStyle/>
          <a:p>
            <a:pPr/>
            <a:r>
              <a:t>Slide Title</a:t>
            </a:r>
          </a:p>
        </p:txBody>
      </p:sp>
      <p:sp>
        <p:nvSpPr>
          <p:cNvPr id="50" name="Author and Date"/>
          <p:cNvSpPr txBox="1"/>
          <p:nvPr>
            <p:ph type="body" sz="quarter" idx="21" hasCustomPrompt="1"/>
          </p:nvPr>
        </p:nvSpPr>
        <p:spPr>
          <a:xfrm>
            <a:off x="1727200" y="1003300"/>
            <a:ext cx="20929600" cy="482600"/>
          </a:xfrm>
          <a:prstGeom prst="rect">
            <a:avLst/>
          </a:prstGeom>
        </p:spPr>
        <p:txBody>
          <a:bodyPr anchor="ctr"/>
          <a:lstStyle>
            <a:lvl1pPr defTabSz="685800">
              <a:lnSpc>
                <a:spcPct val="100000"/>
              </a:lnSpc>
              <a:defRPr b="1" cap="all" spc="0" sz="2000">
                <a:solidFill>
                  <a:srgbClr val="227AAF"/>
                </a:solidFill>
              </a:defRPr>
            </a:lvl1pPr>
          </a:lstStyle>
          <a:p>
            <a:pPr/>
            <a:r>
              <a:t>Author and Date</a:t>
            </a:r>
          </a:p>
        </p:txBody>
      </p:sp>
      <p:sp>
        <p:nvSpPr>
          <p:cNvPr id="51" name="Body Level One…"/>
          <p:cNvSpPr txBox="1"/>
          <p:nvPr>
            <p:ph type="body" sz="half" idx="1" hasCustomPrompt="1"/>
          </p:nvPr>
        </p:nvSpPr>
        <p:spPr>
          <a:xfrm>
            <a:off x="1727200" y="4965700"/>
            <a:ext cx="20929600" cy="6165850"/>
          </a:xfrm>
          <a:prstGeom prst="rect">
            <a:avLst/>
          </a:prstGeom>
        </p:spPr>
        <p:txBody>
          <a:bodyPr numCol="2" spcCol="1046480"/>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1pPr>
            <a:lvl2pPr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2pPr>
            <a:lvl3pPr marL="14478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3pPr>
            <a:lvl4pPr marL="19304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4pPr>
            <a:lvl5pPr marL="24130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5pPr>
          </a:lstStyle>
          <a:p>
            <a:pPr/>
            <a:r>
              <a:t>Slide bullet text</a:t>
            </a:r>
          </a:p>
          <a:p>
            <a:pPr lvl="1"/>
            <a:r>
              <a:t/>
            </a:r>
          </a:p>
          <a:p>
            <a:pPr lvl="2"/>
            <a:r>
              <a:t/>
            </a:r>
          </a:p>
          <a:p>
            <a:pPr lvl="3"/>
            <a:r>
              <a:t/>
            </a:r>
          </a:p>
          <a:p>
            <a:pPr lvl="4"/>
            <a:r>
              <a:t/>
            </a:r>
          </a:p>
        </p:txBody>
      </p:sp>
      <p:sp>
        <p:nvSpPr>
          <p:cNvPr id="52"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9" name="Body Level One…"/>
          <p:cNvSpPr txBox="1"/>
          <p:nvPr>
            <p:ph type="body" sz="half" idx="1" hasCustomPrompt="1"/>
          </p:nvPr>
        </p:nvSpPr>
        <p:spPr>
          <a:xfrm>
            <a:off x="1727200" y="4965700"/>
            <a:ext cx="20929600" cy="6165850"/>
          </a:xfrm>
          <a:prstGeom prst="rect">
            <a:avLst/>
          </a:prstGeom>
        </p:spPr>
        <p:txBody>
          <a:bodyPr numCol="2" spcCol="1046480"/>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1pPr>
            <a:lvl2pPr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2pPr>
            <a:lvl3pPr marL="14478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3pPr>
            <a:lvl4pPr marL="19304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4pPr>
            <a:lvl5pPr marL="24130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5pPr>
          </a:lstStyle>
          <a:p>
            <a:pPr/>
            <a:r>
              <a:t>Slide bullet text</a:t>
            </a:r>
          </a:p>
          <a:p>
            <a:pPr lvl="1"/>
            <a:r>
              <a:t/>
            </a:r>
          </a:p>
          <a:p>
            <a:pPr lvl="2"/>
            <a:r>
              <a:t/>
            </a:r>
          </a:p>
          <a:p>
            <a:pPr lvl="3"/>
            <a:r>
              <a:t/>
            </a:r>
          </a:p>
          <a:p>
            <a:pPr lvl="4"/>
            <a:r>
              <a:t/>
            </a:r>
          </a:p>
        </p:txBody>
      </p:sp>
      <p:sp>
        <p:nvSpPr>
          <p:cNvPr id="60"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67" name="Suspension bridge over water at sunset"/>
          <p:cNvSpPr/>
          <p:nvPr>
            <p:ph type="pic" idx="21"/>
          </p:nvPr>
        </p:nvSpPr>
        <p:spPr>
          <a:xfrm>
            <a:off x="8831341" y="0"/>
            <a:ext cx="16002001" cy="13716000"/>
          </a:xfrm>
          <a:prstGeom prst="rect">
            <a:avLst/>
          </a:prstGeom>
        </p:spPr>
        <p:txBody>
          <a:bodyPr lIns="91439" tIns="45719" rIns="91439" bIns="45719">
            <a:noAutofit/>
          </a:bodyPr>
          <a:lstStyle/>
          <a:p>
            <a:pPr/>
          </a:p>
        </p:txBody>
      </p:sp>
      <p:sp>
        <p:nvSpPr>
          <p:cNvPr id="68" name="Slide Title"/>
          <p:cNvSpPr txBox="1"/>
          <p:nvPr>
            <p:ph type="title" hasCustomPrompt="1"/>
          </p:nvPr>
        </p:nvSpPr>
        <p:spPr>
          <a:xfrm>
            <a:off x="406400" y="2934096"/>
            <a:ext cx="9271000" cy="2540001"/>
          </a:xfrm>
          <a:prstGeom prst="rect">
            <a:avLst/>
          </a:prstGeom>
        </p:spPr>
        <p:txBody>
          <a:bodyPr anchor="t"/>
          <a:lstStyle>
            <a:lvl1pPr algn="l">
              <a:defRPr spc="-80" sz="8000"/>
            </a:lvl1pPr>
          </a:lstStyle>
          <a:p>
            <a:pPr/>
            <a:r>
              <a:t>Slide Title</a:t>
            </a:r>
          </a:p>
        </p:txBody>
      </p:sp>
      <p:sp>
        <p:nvSpPr>
          <p:cNvPr id="69"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Live Video Small">
    <p:spTree>
      <p:nvGrpSpPr>
        <p:cNvPr id="1" name=""/>
        <p:cNvGrpSpPr/>
        <p:nvPr/>
      </p:nvGrpSpPr>
      <p:grpSpPr>
        <a:xfrm>
          <a:off x="0" y="0"/>
          <a:ext cx="0" cy="0"/>
          <a:chOff x="0" y="0"/>
          <a:chExt cx="0" cy="0"/>
        </a:xfrm>
      </p:grpSpPr>
      <p:sp>
        <p:nvSpPr>
          <p:cNvPr id="76" name="Body Level One…"/>
          <p:cNvSpPr txBox="1"/>
          <p:nvPr>
            <p:ph type="body" sz="quarter" idx="1" hasCustomPrompt="1"/>
          </p:nvPr>
        </p:nvSpPr>
        <p:spPr>
          <a:xfrm>
            <a:off x="13665200" y="7635875"/>
            <a:ext cx="9271000" cy="4568825"/>
          </a:xfrm>
          <a:prstGeom prst="rect">
            <a:avLst/>
          </a:prstGeom>
        </p:spPr>
        <p:txBody>
          <a:bodyPr/>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1pPr>
            <a:lvl2pPr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2pPr>
            <a:lvl3pPr marL="14478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3pPr>
            <a:lvl4pPr marL="19304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4pPr>
            <a:lvl5pPr marL="24130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5pPr>
          </a:lstStyle>
          <a:p>
            <a:pPr/>
            <a:r>
              <a:t>Slide bullet text</a:t>
            </a:r>
          </a:p>
          <a:p>
            <a:pPr lvl="1"/>
            <a:r>
              <a:t/>
            </a:r>
          </a:p>
          <a:p>
            <a:pPr lvl="2"/>
            <a:r>
              <a:t/>
            </a:r>
          </a:p>
          <a:p>
            <a:pPr lvl="3"/>
            <a:r>
              <a:t/>
            </a:r>
          </a:p>
          <a:p>
            <a:pPr lvl="4"/>
            <a:r>
              <a:t/>
            </a:r>
          </a:p>
        </p:txBody>
      </p:sp>
      <p:sp>
        <p:nvSpPr>
          <p:cNvPr id="77" name="Slide Title"/>
          <p:cNvSpPr txBox="1"/>
          <p:nvPr>
            <p:ph type="title" hasCustomPrompt="1"/>
          </p:nvPr>
        </p:nvSpPr>
        <p:spPr>
          <a:xfrm>
            <a:off x="13665200" y="4394200"/>
            <a:ext cx="9271000" cy="2540000"/>
          </a:xfrm>
          <a:prstGeom prst="rect">
            <a:avLst/>
          </a:prstGeom>
        </p:spPr>
        <p:txBody>
          <a:bodyPr anchor="t"/>
          <a:lstStyle>
            <a:lvl1pPr algn="l">
              <a:defRPr spc="-80" sz="8000"/>
            </a:lvl1pPr>
          </a:lstStyle>
          <a:p>
            <a:pPr/>
            <a:r>
              <a:t>Slide Title</a:t>
            </a:r>
          </a:p>
        </p:txBody>
      </p:sp>
      <p:sp>
        <p:nvSpPr>
          <p:cNvPr id="78" name="Author and Date"/>
          <p:cNvSpPr txBox="1"/>
          <p:nvPr>
            <p:ph type="body" sz="quarter" idx="21" hasCustomPrompt="1"/>
          </p:nvPr>
        </p:nvSpPr>
        <p:spPr>
          <a:xfrm>
            <a:off x="13665200" y="3740611"/>
            <a:ext cx="9271000" cy="482601"/>
          </a:xfrm>
          <a:prstGeom prst="rect">
            <a:avLst/>
          </a:prstGeom>
        </p:spPr>
        <p:txBody>
          <a:bodyPr anchor="ctr"/>
          <a:lstStyle>
            <a:lvl1pPr algn="l" defTabSz="685800">
              <a:lnSpc>
                <a:spcPct val="100000"/>
              </a:lnSpc>
              <a:defRPr b="1" cap="all" spc="0" sz="2000">
                <a:solidFill>
                  <a:srgbClr val="227AAF"/>
                </a:solidFill>
              </a:defRPr>
            </a:lvl1pPr>
          </a:lstStyle>
          <a:p>
            <a:pPr/>
            <a:r>
              <a:t>Author and Date</a:t>
            </a:r>
          </a:p>
        </p:txBody>
      </p:sp>
      <p:sp>
        <p:nvSpPr>
          <p:cNvPr id="79" name="Line"/>
          <p:cNvSpPr/>
          <p:nvPr/>
        </p:nvSpPr>
        <p:spPr>
          <a:xfrm>
            <a:off x="13665200" y="3721100"/>
            <a:ext cx="9283700" cy="0"/>
          </a:xfrm>
          <a:prstGeom prst="line">
            <a:avLst/>
          </a:prstGeom>
          <a:ln w="50800">
            <a:solidFill>
              <a:srgbClr val="227AA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80" name="Line"/>
          <p:cNvSpPr/>
          <p:nvPr/>
        </p:nvSpPr>
        <p:spPr>
          <a:xfrm>
            <a:off x="13665200" y="7010400"/>
            <a:ext cx="9283700" cy="0"/>
          </a:xfrm>
          <a:prstGeom prst="line">
            <a:avLst/>
          </a:prstGeom>
          <a:ln w="12700">
            <a:solidFill>
              <a:srgbClr val="227AA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81"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Live Video Large">
    <p:spTree>
      <p:nvGrpSpPr>
        <p:cNvPr id="1" name=""/>
        <p:cNvGrpSpPr/>
        <p:nvPr/>
      </p:nvGrpSpPr>
      <p:grpSpPr>
        <a:xfrm>
          <a:off x="0" y="0"/>
          <a:ext cx="0" cy="0"/>
          <a:chOff x="0" y="0"/>
          <a:chExt cx="0" cy="0"/>
        </a:xfrm>
      </p:grpSpPr>
      <p:sp>
        <p:nvSpPr>
          <p:cNvPr id="88" name="Body Level One…"/>
          <p:cNvSpPr txBox="1"/>
          <p:nvPr>
            <p:ph type="body" sz="quarter" idx="1" hasCustomPrompt="1"/>
          </p:nvPr>
        </p:nvSpPr>
        <p:spPr>
          <a:xfrm>
            <a:off x="13665200" y="7635875"/>
            <a:ext cx="9271000" cy="4568825"/>
          </a:xfrm>
          <a:prstGeom prst="rect">
            <a:avLst/>
          </a:prstGeom>
        </p:spPr>
        <p:txBody>
          <a:bodyPr/>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1pPr>
            <a:lvl2pPr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2pPr>
            <a:lvl3pPr marL="14478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3pPr>
            <a:lvl4pPr marL="19304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4pPr>
            <a:lvl5pPr marL="24130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5pPr>
          </a:lstStyle>
          <a:p>
            <a:pPr/>
            <a:r>
              <a:t>Slide bullet text</a:t>
            </a:r>
          </a:p>
          <a:p>
            <a:pPr lvl="1"/>
            <a:r>
              <a:t/>
            </a:r>
          </a:p>
          <a:p>
            <a:pPr lvl="2"/>
            <a:r>
              <a:t/>
            </a:r>
          </a:p>
          <a:p>
            <a:pPr lvl="3"/>
            <a:r>
              <a:t/>
            </a:r>
          </a:p>
          <a:p>
            <a:pPr lvl="4"/>
            <a:r>
              <a:t/>
            </a:r>
          </a:p>
        </p:txBody>
      </p:sp>
      <p:sp>
        <p:nvSpPr>
          <p:cNvPr id="89" name="Slide Title"/>
          <p:cNvSpPr txBox="1"/>
          <p:nvPr>
            <p:ph type="title" hasCustomPrompt="1"/>
          </p:nvPr>
        </p:nvSpPr>
        <p:spPr>
          <a:xfrm>
            <a:off x="13665200" y="4394200"/>
            <a:ext cx="9271000" cy="2540000"/>
          </a:xfrm>
          <a:prstGeom prst="rect">
            <a:avLst/>
          </a:prstGeom>
        </p:spPr>
        <p:txBody>
          <a:bodyPr anchor="t"/>
          <a:lstStyle>
            <a:lvl1pPr algn="l">
              <a:defRPr spc="-80" sz="8000"/>
            </a:lvl1pPr>
          </a:lstStyle>
          <a:p>
            <a:pPr/>
            <a:r>
              <a:t>Slide Title</a:t>
            </a:r>
          </a:p>
        </p:txBody>
      </p:sp>
      <p:sp>
        <p:nvSpPr>
          <p:cNvPr id="90" name="Author and Date"/>
          <p:cNvSpPr txBox="1"/>
          <p:nvPr>
            <p:ph type="body" sz="quarter" idx="21" hasCustomPrompt="1"/>
          </p:nvPr>
        </p:nvSpPr>
        <p:spPr>
          <a:xfrm>
            <a:off x="13665200" y="3740611"/>
            <a:ext cx="9271000" cy="482601"/>
          </a:xfrm>
          <a:prstGeom prst="rect">
            <a:avLst/>
          </a:prstGeom>
        </p:spPr>
        <p:txBody>
          <a:bodyPr anchor="ctr"/>
          <a:lstStyle>
            <a:lvl1pPr algn="l" defTabSz="685800">
              <a:lnSpc>
                <a:spcPct val="100000"/>
              </a:lnSpc>
              <a:defRPr b="1" cap="all" spc="0" sz="2000">
                <a:solidFill>
                  <a:srgbClr val="227AAF"/>
                </a:solidFill>
              </a:defRPr>
            </a:lvl1pPr>
          </a:lstStyle>
          <a:p>
            <a:pPr/>
            <a:r>
              <a:t>Author and Date</a:t>
            </a:r>
          </a:p>
        </p:txBody>
      </p:sp>
      <p:sp>
        <p:nvSpPr>
          <p:cNvPr id="91" name="Line"/>
          <p:cNvSpPr/>
          <p:nvPr/>
        </p:nvSpPr>
        <p:spPr>
          <a:xfrm>
            <a:off x="13665200" y="3721100"/>
            <a:ext cx="9283700" cy="0"/>
          </a:xfrm>
          <a:prstGeom prst="line">
            <a:avLst/>
          </a:prstGeom>
          <a:ln w="50800">
            <a:solidFill>
              <a:srgbClr val="227AA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92" name="Line"/>
          <p:cNvSpPr/>
          <p:nvPr/>
        </p:nvSpPr>
        <p:spPr>
          <a:xfrm>
            <a:off x="13665200" y="7010400"/>
            <a:ext cx="9283700" cy="0"/>
          </a:xfrm>
          <a:prstGeom prst="line">
            <a:avLst/>
          </a:prstGeom>
          <a:ln w="12700">
            <a:solidFill>
              <a:srgbClr val="227AA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93"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bg>
      <p:bgPr>
        <a:solidFill>
          <a:srgbClr val="227AAF"/>
        </a:solidFill>
      </p:bgPr>
    </p:bg>
    <p:spTree>
      <p:nvGrpSpPr>
        <p:cNvPr id="1" name=""/>
        <p:cNvGrpSpPr/>
        <p:nvPr/>
      </p:nvGrpSpPr>
      <p:grpSpPr>
        <a:xfrm>
          <a:off x="0" y="0"/>
          <a:ext cx="0" cy="0"/>
          <a:chOff x="0" y="0"/>
          <a:chExt cx="0" cy="0"/>
        </a:xfrm>
      </p:grpSpPr>
      <p:sp>
        <p:nvSpPr>
          <p:cNvPr id="100" name="Section Title"/>
          <p:cNvSpPr txBox="1"/>
          <p:nvPr>
            <p:ph type="title" hasCustomPrompt="1"/>
          </p:nvPr>
        </p:nvSpPr>
        <p:spPr>
          <a:xfrm>
            <a:off x="1727200" y="5410200"/>
            <a:ext cx="20929600" cy="2540000"/>
          </a:xfrm>
          <a:prstGeom prst="rect">
            <a:avLst/>
          </a:prstGeom>
        </p:spPr>
        <p:txBody>
          <a:bodyPr anchor="ctr"/>
          <a:lstStyle>
            <a:lvl1pPr algn="l">
              <a:defRPr>
                <a:solidFill>
                  <a:srgbClr val="FFFFFF"/>
                </a:solidFill>
              </a:defRPr>
            </a:lvl1pPr>
          </a:lstStyle>
          <a:p>
            <a:pPr/>
            <a:r>
              <a:t>Section Title</a:t>
            </a:r>
          </a:p>
        </p:txBody>
      </p:sp>
      <p:sp>
        <p:nvSpPr>
          <p:cNvPr id="101" name="Line"/>
          <p:cNvSpPr/>
          <p:nvPr/>
        </p:nvSpPr>
        <p:spPr>
          <a:xfrm>
            <a:off x="863600" y="12852400"/>
            <a:ext cx="22656801" cy="0"/>
          </a:xfrm>
          <a:prstGeom prst="line">
            <a:avLst/>
          </a:prstGeom>
          <a:ln w="12700">
            <a:solidFill>
              <a:srgbClr val="EFEBD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102" name="Line"/>
          <p:cNvSpPr/>
          <p:nvPr/>
        </p:nvSpPr>
        <p:spPr>
          <a:xfrm>
            <a:off x="863600" y="889000"/>
            <a:ext cx="22656801" cy="0"/>
          </a:xfrm>
          <a:prstGeom prst="line">
            <a:avLst/>
          </a:prstGeom>
          <a:ln w="50800">
            <a:solidFill>
              <a:srgbClr val="EFEBD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103" name="Slide Number"/>
          <p:cNvSpPr txBox="1"/>
          <p:nvPr>
            <p:ph type="sldNum" sz="quarter" idx="2"/>
          </p:nvPr>
        </p:nvSpPr>
        <p:spPr>
          <a:xfrm>
            <a:off x="12001500" y="13030199"/>
            <a:ext cx="386335" cy="419101"/>
          </a:xfrm>
          <a:prstGeom prst="rect">
            <a:avLst/>
          </a:prstGeom>
        </p:spPr>
        <p:txBody>
          <a:bodyPr/>
          <a:lstStyle>
            <a:lvl1pPr>
              <a:defRPr>
                <a:solidFill>
                  <a:srgbClr val="F0EBE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0EBE0"/>
        </a:solidFill>
      </p:bgPr>
    </p:bg>
    <p:spTree>
      <p:nvGrpSpPr>
        <p:cNvPr id="1" name=""/>
        <p:cNvGrpSpPr/>
        <p:nvPr/>
      </p:nvGrpSpPr>
      <p:grpSpPr>
        <a:xfrm>
          <a:off x="0" y="0"/>
          <a:ext cx="0" cy="0"/>
          <a:chOff x="0" y="0"/>
          <a:chExt cx="0" cy="0"/>
        </a:xfrm>
      </p:grpSpPr>
      <p:sp>
        <p:nvSpPr>
          <p:cNvPr id="2" name="Presentation Title"/>
          <p:cNvSpPr txBox="1"/>
          <p:nvPr>
            <p:ph type="title" hasCustomPrompt="1"/>
          </p:nvPr>
        </p:nvSpPr>
        <p:spPr>
          <a:xfrm>
            <a:off x="1727200" y="4428480"/>
            <a:ext cx="20929600" cy="27978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Title</a:t>
            </a:r>
          </a:p>
        </p:txBody>
      </p:sp>
      <p:sp>
        <p:nvSpPr>
          <p:cNvPr id="3" name="Line"/>
          <p:cNvSpPr/>
          <p:nvPr/>
        </p:nvSpPr>
        <p:spPr>
          <a:xfrm>
            <a:off x="863600" y="889000"/>
            <a:ext cx="22656801" cy="0"/>
          </a:xfrm>
          <a:prstGeom prst="line">
            <a:avLst/>
          </a:prstGeom>
          <a:ln w="50800">
            <a:solidFill>
              <a:srgbClr val="227AA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4" name="Line"/>
          <p:cNvSpPr/>
          <p:nvPr/>
        </p:nvSpPr>
        <p:spPr>
          <a:xfrm>
            <a:off x="863600" y="12852400"/>
            <a:ext cx="22656801" cy="0"/>
          </a:xfrm>
          <a:prstGeom prst="line">
            <a:avLst/>
          </a:prstGeom>
          <a:ln w="12700">
            <a:solidFill>
              <a:srgbClr val="227AA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5" name="Body Level One…"/>
          <p:cNvSpPr txBox="1"/>
          <p:nvPr>
            <p:ph type="body" idx="1" hasCustomPrompt="1"/>
          </p:nvPr>
        </p:nvSpPr>
        <p:spPr>
          <a:xfrm>
            <a:off x="1727200" y="7251700"/>
            <a:ext cx="20929600" cy="20382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Presentation Subtitle</a:t>
            </a:r>
          </a:p>
          <a:p>
            <a:pPr lvl="1"/>
            <a:r>
              <a:t/>
            </a:r>
          </a:p>
          <a:p>
            <a:pPr lvl="2"/>
            <a:r>
              <a:t/>
            </a:r>
          </a:p>
          <a:p>
            <a:pPr lvl="3"/>
            <a:r>
              <a:t/>
            </a:r>
          </a:p>
          <a:p>
            <a:pPr lvl="4"/>
            <a:r>
              <a:t/>
            </a:r>
          </a:p>
        </p:txBody>
      </p:sp>
      <p:sp>
        <p:nvSpPr>
          <p:cNvPr id="6" name="Slide Number"/>
          <p:cNvSpPr txBox="1"/>
          <p:nvPr>
            <p:ph type="sldNum" sz="quarter" idx="2"/>
          </p:nvPr>
        </p:nvSpPr>
        <p:spPr>
          <a:xfrm>
            <a:off x="11998832" y="13030199"/>
            <a:ext cx="386335" cy="419101"/>
          </a:xfrm>
          <a:prstGeom prst="rect">
            <a:avLst/>
          </a:prstGeom>
          <a:ln w="12700">
            <a:miter lim="400000"/>
          </a:ln>
        </p:spPr>
        <p:txBody>
          <a:bodyPr wrap="none" lIns="50800" tIns="50800" rIns="50800" bIns="50800" anchor="b">
            <a:spAutoFit/>
          </a:bodyPr>
          <a:lstStyle>
            <a:lvl1pPr algn="ctr" defTabSz="821531">
              <a:lnSpc>
                <a:spcPct val="100000"/>
              </a:lnSpc>
              <a:spcBef>
                <a:spcPts val="0"/>
              </a:spcBef>
              <a:tabLst/>
              <a:defRPr sz="1800">
                <a:solidFill>
                  <a:srgbClr val="227AA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1pPr>
      <a:lvl2pPr marL="0" marR="0" indent="4572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2pPr>
      <a:lvl3pPr marL="0" marR="0" indent="9144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3pPr>
      <a:lvl4pPr marL="0" marR="0" indent="13716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4pPr>
      <a:lvl5pPr marL="0" marR="0" indent="18288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5pPr>
      <a:lvl6pPr marL="0" marR="0" indent="22860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6pPr>
      <a:lvl7pPr marL="0" marR="0" indent="27432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7pPr>
      <a:lvl8pPr marL="0" marR="0" indent="32004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8pPr>
      <a:lvl9pPr marL="0" marR="0" indent="36576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9pPr>
    </p:titleStyle>
    <p:bodyStyle>
      <a:lvl1pPr marL="0" marR="0" indent="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1pPr>
      <a:lvl2pPr marL="0" marR="0" indent="4572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2pPr>
      <a:lvl3pPr marL="0" marR="0" indent="9144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3pPr>
      <a:lvl4pPr marL="0" marR="0" indent="13716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4pPr>
      <a:lvl5pPr marL="0" marR="0" indent="18288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5pPr>
      <a:lvl6pPr marL="0" marR="0" indent="22860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6pPr>
      <a:lvl7pPr marL="0" marR="0" indent="27432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7pPr>
      <a:lvl8pPr marL="0" marR="0" indent="32004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8pPr>
      <a:lvl9pPr marL="0" marR="0" indent="36576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1pPr>
      <a:lvl2pPr marL="0" marR="0" indent="4572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2pPr>
      <a:lvl3pPr marL="0" marR="0" indent="9144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3pPr>
      <a:lvl4pPr marL="0" marR="0" indent="13716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4pPr>
      <a:lvl5pPr marL="0" marR="0" indent="18288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5pPr>
      <a:lvl6pPr marL="0" marR="0" indent="22860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6pPr>
      <a:lvl7pPr marL="0" marR="0" indent="27432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7pPr>
      <a:lvl8pPr marL="0" marR="0" indent="32004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8pPr>
      <a:lvl9pPr marL="0" marR="0" indent="36576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jpeg"/><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jpeg"/><Relationship Id="rId3"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png"/><Relationship Id="rId3"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png"/><Relationship Id="rId3"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2.jpe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1256006-2048x1365-desktop-hd-walmart-background-photo 2.jpg" descr="1256006-2048x1365-desktop-hd-walmart-background-photo 2.jpg"/>
          <p:cNvPicPr>
            <a:picLocks noChangeAspect="0"/>
          </p:cNvPicPr>
          <p:nvPr>
            <p:ph type="pic" idx="21"/>
          </p:nvPr>
        </p:nvPicPr>
        <p:blipFill>
          <a:blip r:embed="rId2">
            <a:extLst/>
          </a:blip>
          <a:srcRect l="0" t="12089" r="0" b="12089"/>
          <a:stretch>
            <a:fillRect/>
          </a:stretch>
        </p:blipFill>
        <p:spPr>
          <a:xfrm>
            <a:off x="2051248" y="1164628"/>
            <a:ext cx="20281586" cy="10249229"/>
          </a:xfrm>
          <a:prstGeom prst="rect">
            <a:avLst/>
          </a:prstGeom>
        </p:spPr>
      </p:pic>
      <p:sp>
        <p:nvSpPr>
          <p:cNvPr id="187" name="A presentation by:-"/>
          <p:cNvSpPr txBox="1"/>
          <p:nvPr/>
        </p:nvSpPr>
        <p:spPr>
          <a:xfrm>
            <a:off x="331535" y="11459676"/>
            <a:ext cx="4838552" cy="749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latin typeface="Arial Black"/>
                <a:ea typeface="Arial Black"/>
                <a:cs typeface="Arial Black"/>
                <a:sym typeface="Arial Black"/>
              </a:defRPr>
            </a:lvl1pPr>
          </a:lstStyle>
          <a:p>
            <a:pPr/>
            <a:r>
              <a:t>A presentation by:-</a:t>
            </a:r>
          </a:p>
        </p:txBody>
      </p:sp>
      <p:pic>
        <p:nvPicPr>
          <p:cNvPr id="188" name="chitkara_university_logo_freelogovectors.net_.png" descr="chitkara_university_logo_freelogovectors.net_.png"/>
          <p:cNvPicPr>
            <a:picLocks noChangeAspect="1"/>
          </p:cNvPicPr>
          <p:nvPr/>
        </p:nvPicPr>
        <p:blipFill>
          <a:blip r:embed="rId3">
            <a:extLst/>
          </a:blip>
          <a:stretch>
            <a:fillRect/>
          </a:stretch>
        </p:blipFill>
        <p:spPr>
          <a:xfrm>
            <a:off x="21303786" y="139130"/>
            <a:ext cx="2946996" cy="979748"/>
          </a:xfrm>
          <a:prstGeom prst="rect">
            <a:avLst/>
          </a:prstGeom>
          <a:ln w="12700">
            <a:miter lim="400000"/>
          </a:ln>
        </p:spPr>
      </p:pic>
      <p:sp>
        <p:nvSpPr>
          <p:cNvPr id="189" name="Abhinav Mahajan (2210990037)…"/>
          <p:cNvSpPr txBox="1"/>
          <p:nvPr/>
        </p:nvSpPr>
        <p:spPr>
          <a:xfrm>
            <a:off x="70871" y="12254727"/>
            <a:ext cx="6666409" cy="13509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82600" indent="-482600">
              <a:buSzPct val="100000"/>
              <a:buChar char="-"/>
              <a:defRPr>
                <a:solidFill>
                  <a:srgbClr val="000000"/>
                </a:solidFill>
                <a:latin typeface="Times New Roman"/>
                <a:ea typeface="Times New Roman"/>
                <a:cs typeface="Times New Roman"/>
                <a:sym typeface="Times New Roman"/>
              </a:defRPr>
            </a:pPr>
            <a:r>
              <a:t>Abhinav Mahajan (2210990037)</a:t>
            </a:r>
          </a:p>
          <a:p>
            <a:pPr marL="482600" indent="-482600">
              <a:buSzPct val="100000"/>
              <a:buChar char="-"/>
              <a:defRPr>
                <a:solidFill>
                  <a:srgbClr val="000000"/>
                </a:solidFill>
                <a:latin typeface="Times New Roman"/>
                <a:ea typeface="Times New Roman"/>
                <a:cs typeface="Times New Roman"/>
                <a:sym typeface="Times New Roman"/>
              </a:defRPr>
            </a:pPr>
            <a:r>
              <a:t>Aditya Chhabra     (2210990063)</a:t>
            </a:r>
          </a:p>
        </p:txBody>
      </p:sp>
      <p:sp>
        <p:nvSpPr>
          <p:cNvPr id="190" name="Aditya Vashisht  (2210990074)…"/>
          <p:cNvSpPr txBox="1"/>
          <p:nvPr/>
        </p:nvSpPr>
        <p:spPr>
          <a:xfrm>
            <a:off x="8009296" y="12254727"/>
            <a:ext cx="6400082" cy="13509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82600" indent="-482600">
              <a:buSzPct val="100000"/>
              <a:buChar char="-"/>
              <a:defRPr>
                <a:solidFill>
                  <a:srgbClr val="000000"/>
                </a:solidFill>
                <a:latin typeface="Times New Roman"/>
                <a:ea typeface="Times New Roman"/>
                <a:cs typeface="Times New Roman"/>
                <a:sym typeface="Times New Roman"/>
              </a:defRPr>
            </a:pPr>
            <a:r>
              <a:t>Aditya Vashisht  (2210990074)</a:t>
            </a:r>
          </a:p>
          <a:p>
            <a:pPr marL="482600" indent="-482600">
              <a:buSzPct val="100000"/>
              <a:buChar char="-"/>
              <a:defRPr>
                <a:solidFill>
                  <a:srgbClr val="000000"/>
                </a:solidFill>
                <a:latin typeface="Times New Roman"/>
                <a:ea typeface="Times New Roman"/>
                <a:cs typeface="Times New Roman"/>
                <a:sym typeface="Times New Roman"/>
              </a:defRPr>
            </a:pPr>
            <a:r>
              <a:t>Advitya Hans      (2210990076)</a:t>
            </a:r>
          </a:p>
        </p:txBody>
      </p:sp>
      <p:sp>
        <p:nvSpPr>
          <p:cNvPr id="191" name="Submitted to :-"/>
          <p:cNvSpPr txBox="1"/>
          <p:nvPr/>
        </p:nvSpPr>
        <p:spPr>
          <a:xfrm>
            <a:off x="19884797" y="11459676"/>
            <a:ext cx="3796904" cy="749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latin typeface="Arial Black"/>
                <a:ea typeface="Arial Black"/>
                <a:cs typeface="Arial Black"/>
                <a:sym typeface="Arial Black"/>
              </a:defRPr>
            </a:lvl1pPr>
          </a:lstStyle>
          <a:p>
            <a:pPr/>
            <a:r>
              <a:t>Submitted to :-</a:t>
            </a:r>
          </a:p>
        </p:txBody>
      </p:sp>
      <p:sp>
        <p:nvSpPr>
          <p:cNvPr id="192" name="Mr. Sankalp Agnihotri"/>
          <p:cNvSpPr txBox="1"/>
          <p:nvPr/>
        </p:nvSpPr>
        <p:spPr>
          <a:xfrm>
            <a:off x="19675061" y="12112811"/>
            <a:ext cx="4216376" cy="6155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latin typeface="Times New Roman"/>
                <a:ea typeface="Times New Roman"/>
                <a:cs typeface="Times New Roman"/>
                <a:sym typeface="Times New Roman"/>
              </a:defRPr>
            </a:lvl1pPr>
          </a:lstStyle>
          <a:p>
            <a:pPr/>
            <a:r>
              <a:t>Mr. Sankalp Agnihotri</a:t>
            </a:r>
          </a:p>
        </p:txBody>
      </p:sp>
      <p:sp>
        <p:nvSpPr>
          <p:cNvPr id="193" name="Sales Forecast"/>
          <p:cNvSpPr txBox="1"/>
          <p:nvPr/>
        </p:nvSpPr>
        <p:spPr>
          <a:xfrm rot="201367">
            <a:off x="7028188" y="7909427"/>
            <a:ext cx="4707637" cy="107251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spcBef>
                <a:spcPts val="0"/>
              </a:spcBef>
              <a:tabLst/>
              <a:defRPr baseline="-7272" spc="-55" sz="5500">
                <a:solidFill>
                  <a:srgbClr val="FFFFFF"/>
                </a:solidFill>
                <a:effectLst>
                  <a:outerShdw sx="100000" sy="100000" kx="0" ky="0" algn="b" rotWithShape="0" blurRad="12700" dist="63500" dir="8700000">
                    <a:srgbClr val="010070"/>
                  </a:outerShdw>
                </a:effectLst>
                <a:latin typeface="+mn-lt"/>
                <a:ea typeface="+mn-ea"/>
                <a:cs typeface="+mn-cs"/>
                <a:sym typeface="Publico Headline Black"/>
              </a:defRPr>
            </a:lvl1pPr>
          </a:lstStyle>
          <a:p>
            <a:pPr/>
            <a:r>
              <a:t>Sales Forecast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4" name="chitkara_university_logo_freelogovectors.net_.png" descr="chitkara_university_logo_freelogovectors.net_.png"/>
          <p:cNvPicPr>
            <a:picLocks noChangeAspect="1"/>
          </p:cNvPicPr>
          <p:nvPr/>
        </p:nvPicPr>
        <p:blipFill>
          <a:blip r:embed="rId2">
            <a:extLst/>
          </a:blip>
          <a:stretch>
            <a:fillRect/>
          </a:stretch>
        </p:blipFill>
        <p:spPr>
          <a:xfrm>
            <a:off x="21209000" y="114836"/>
            <a:ext cx="3050062" cy="1014013"/>
          </a:xfrm>
          <a:prstGeom prst="rect">
            <a:avLst/>
          </a:prstGeom>
          <a:ln w="12700">
            <a:miter lim="400000"/>
          </a:ln>
        </p:spPr>
      </p:pic>
      <p:sp>
        <p:nvSpPr>
          <p:cNvPr id="255" name="Line"/>
          <p:cNvSpPr/>
          <p:nvPr/>
        </p:nvSpPr>
        <p:spPr>
          <a:xfrm>
            <a:off x="1610785" y="1814656"/>
            <a:ext cx="21162430" cy="1"/>
          </a:xfrm>
          <a:prstGeom prst="line">
            <a:avLst/>
          </a:prstGeom>
          <a:ln w="50800">
            <a:solidFill>
              <a:srgbClr val="227AAF"/>
            </a:solidFill>
            <a:miter lim="400000"/>
          </a:ln>
        </p:spPr>
        <p:txBody>
          <a:bodyPr lIns="50800" tIns="50800" rIns="50800" bIns="50800" anchor="ctr"/>
          <a:lstStyle/>
          <a:p>
            <a:pPr/>
          </a:p>
        </p:txBody>
      </p:sp>
      <p:pic>
        <p:nvPicPr>
          <p:cNvPr id="256" name="IMG_5144.PNG" descr="IMG_5144.PNG"/>
          <p:cNvPicPr>
            <a:picLocks noChangeAspect="1"/>
          </p:cNvPicPr>
          <p:nvPr/>
        </p:nvPicPr>
        <p:blipFill>
          <a:blip r:embed="rId3">
            <a:extLst/>
          </a:blip>
          <a:stretch>
            <a:fillRect/>
          </a:stretch>
        </p:blipFill>
        <p:spPr>
          <a:xfrm>
            <a:off x="236967" y="12643913"/>
            <a:ext cx="4000846" cy="958016"/>
          </a:xfrm>
          <a:prstGeom prst="rect">
            <a:avLst/>
          </a:prstGeom>
          <a:ln w="12700">
            <a:miter lim="400000"/>
          </a:ln>
        </p:spPr>
      </p:pic>
      <p:sp>
        <p:nvSpPr>
          <p:cNvPr id="257" name="Snapshots"/>
          <p:cNvSpPr txBox="1"/>
          <p:nvPr/>
        </p:nvSpPr>
        <p:spPr>
          <a:xfrm>
            <a:off x="8578970" y="147215"/>
            <a:ext cx="7226060" cy="15257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1846262" indent="-1706562" algn="ctr" defTabSz="584200">
              <a:spcBef>
                <a:spcPts val="0"/>
              </a:spcBef>
              <a:buClr>
                <a:srgbClr val="ECECEC"/>
              </a:buClr>
              <a:buSzPct val="100000"/>
              <a:buFont typeface="Helvetica"/>
              <a:buChar char="•"/>
              <a:tabLst/>
              <a:defRPr spc="-86" sz="8600">
                <a:solidFill>
                  <a:schemeClr val="accent1">
                    <a:hueOff val="414700"/>
                    <a:lumOff val="-28947"/>
                  </a:schemeClr>
                </a:solidFill>
                <a:latin typeface="+mn-lt"/>
                <a:ea typeface="+mn-ea"/>
                <a:cs typeface="+mn-cs"/>
                <a:sym typeface="Publico Headline Black"/>
              </a:defRPr>
            </a:lvl1pPr>
          </a:lstStyle>
          <a:p>
            <a:pPr/>
            <a:r>
              <a:t>Snapshots</a:t>
            </a:r>
          </a:p>
        </p:txBody>
      </p:sp>
      <p:pic>
        <p:nvPicPr>
          <p:cNvPr id="258" name="Screenshot 2024-03-05 at 12.26.11 PM.png" descr="Screenshot 2024-03-05 at 12.26.11 PM.png"/>
          <p:cNvPicPr>
            <a:picLocks noChangeAspect="1"/>
          </p:cNvPicPr>
          <p:nvPr/>
        </p:nvPicPr>
        <p:blipFill>
          <a:blip r:embed="rId4">
            <a:extLst/>
          </a:blip>
          <a:stretch>
            <a:fillRect/>
          </a:stretch>
        </p:blipFill>
        <p:spPr>
          <a:xfrm>
            <a:off x="289664" y="2814985"/>
            <a:ext cx="7226059" cy="8853999"/>
          </a:xfrm>
          <a:prstGeom prst="rect">
            <a:avLst/>
          </a:prstGeom>
          <a:ln w="12700">
            <a:miter lim="400000"/>
          </a:ln>
        </p:spPr>
      </p:pic>
      <p:pic>
        <p:nvPicPr>
          <p:cNvPr id="259" name="Screenshot 2024-03-05 at 12.29.37 PM.png" descr="Screenshot 2024-03-05 at 12.29.37 PM.png"/>
          <p:cNvPicPr>
            <a:picLocks noChangeAspect="1"/>
          </p:cNvPicPr>
          <p:nvPr/>
        </p:nvPicPr>
        <p:blipFill>
          <a:blip r:embed="rId5">
            <a:extLst/>
          </a:blip>
          <a:stretch>
            <a:fillRect/>
          </a:stretch>
        </p:blipFill>
        <p:spPr>
          <a:xfrm>
            <a:off x="7746232" y="1956318"/>
            <a:ext cx="8891535" cy="5522890"/>
          </a:xfrm>
          <a:prstGeom prst="rect">
            <a:avLst/>
          </a:prstGeom>
          <a:ln w="12700">
            <a:miter lim="400000"/>
          </a:ln>
        </p:spPr>
      </p:pic>
      <p:pic>
        <p:nvPicPr>
          <p:cNvPr id="260" name="Screenshot 2024-03-05 at 12.31.01 PM.png" descr="Screenshot 2024-03-05 at 12.31.01 PM.png"/>
          <p:cNvPicPr>
            <a:picLocks noChangeAspect="1"/>
          </p:cNvPicPr>
          <p:nvPr/>
        </p:nvPicPr>
        <p:blipFill>
          <a:blip r:embed="rId6">
            <a:extLst/>
          </a:blip>
          <a:stretch>
            <a:fillRect/>
          </a:stretch>
        </p:blipFill>
        <p:spPr>
          <a:xfrm>
            <a:off x="14501280" y="7595469"/>
            <a:ext cx="9699215" cy="5953631"/>
          </a:xfrm>
          <a:prstGeom prst="rect">
            <a:avLst/>
          </a:prstGeom>
          <a:ln w="12700">
            <a:miter lim="400000"/>
          </a:ln>
        </p:spPr>
      </p:pic>
      <p:sp>
        <p:nvSpPr>
          <p:cNvPr id="261" name="Fig 1- Heat Map"/>
          <p:cNvSpPr txBox="1"/>
          <p:nvPr/>
        </p:nvSpPr>
        <p:spPr>
          <a:xfrm>
            <a:off x="1705949" y="11635310"/>
            <a:ext cx="353437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latin typeface="Arial Rounded MT Bold"/>
                <a:ea typeface="Arial Rounded MT Bold"/>
                <a:cs typeface="Arial Rounded MT Bold"/>
                <a:sym typeface="Arial Rounded MT Bold"/>
              </a:defRPr>
            </a:lvl1pPr>
          </a:lstStyle>
          <a:p>
            <a:pPr/>
            <a:r>
              <a:t>Fig 1- Heat Map</a:t>
            </a:r>
          </a:p>
        </p:txBody>
      </p:sp>
      <p:sp>
        <p:nvSpPr>
          <p:cNvPr id="262" name="Fig 3- Time Series Plot"/>
          <p:cNvSpPr txBox="1"/>
          <p:nvPr/>
        </p:nvSpPr>
        <p:spPr>
          <a:xfrm>
            <a:off x="18147903" y="6844207"/>
            <a:ext cx="5042149"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latin typeface="Arial Rounded MT Bold"/>
                <a:ea typeface="Arial Rounded MT Bold"/>
                <a:cs typeface="Arial Rounded MT Bold"/>
                <a:sym typeface="Arial Rounded MT Bold"/>
              </a:defRPr>
            </a:lvl1pPr>
          </a:lstStyle>
          <a:p>
            <a:pPr/>
            <a:r>
              <a:t>Fig 3- Time Series Plot</a:t>
            </a:r>
          </a:p>
        </p:txBody>
      </p:sp>
      <p:sp>
        <p:nvSpPr>
          <p:cNvPr id="263" name="Fig 2- Line Plot"/>
          <p:cNvSpPr txBox="1"/>
          <p:nvPr/>
        </p:nvSpPr>
        <p:spPr>
          <a:xfrm>
            <a:off x="10069362" y="7595469"/>
            <a:ext cx="3489947"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latin typeface="Arial Rounded MT Bold"/>
                <a:ea typeface="Arial Rounded MT Bold"/>
                <a:cs typeface="Arial Rounded MT Bold"/>
                <a:sym typeface="Arial Rounded MT Bold"/>
              </a:defRPr>
            </a:lvl1pPr>
          </a:lstStyle>
          <a:p>
            <a:pPr/>
            <a:r>
              <a:t>Fig 2- Line Plot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5" name="The Royal Danish Playhouse, a modern waterfront building in Copenhagen, viewed from the harbor at sunset" descr="The Royal Danish Playhouse, a modern waterfront building in Copenhagen, viewed from the harbor at sunset"/>
          <p:cNvPicPr>
            <a:picLocks noChangeAspect="1"/>
          </p:cNvPicPr>
          <p:nvPr>
            <p:ph type="pic" idx="21"/>
          </p:nvPr>
        </p:nvPicPr>
        <p:blipFill>
          <a:blip r:embed="rId2">
            <a:extLst/>
          </a:blip>
          <a:srcRect l="104" t="21944" r="52" b="21892"/>
          <a:stretch>
            <a:fillRect/>
          </a:stretch>
        </p:blipFill>
        <p:spPr>
          <a:xfrm>
            <a:off x="0" y="0"/>
            <a:ext cx="24384000" cy="13716000"/>
          </a:xfrm>
          <a:prstGeom prst="rect">
            <a:avLst/>
          </a:prstGeom>
        </p:spPr>
      </p:pic>
      <p:sp>
        <p:nvSpPr>
          <p:cNvPr id="266" name="Line"/>
          <p:cNvSpPr/>
          <p:nvPr/>
        </p:nvSpPr>
        <p:spPr>
          <a:xfrm>
            <a:off x="863600" y="889000"/>
            <a:ext cx="22656801" cy="0"/>
          </a:xfrm>
          <a:prstGeom prst="line">
            <a:avLst/>
          </a:prstGeom>
          <a:ln w="50800">
            <a:solidFill>
              <a:srgbClr val="227AA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267" name="Line"/>
          <p:cNvSpPr/>
          <p:nvPr/>
        </p:nvSpPr>
        <p:spPr>
          <a:xfrm>
            <a:off x="863600" y="12852400"/>
            <a:ext cx="22656801" cy="0"/>
          </a:xfrm>
          <a:prstGeom prst="line">
            <a:avLst/>
          </a:prstGeom>
          <a:ln w="12700">
            <a:solidFill>
              <a:srgbClr val="227AA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pic>
        <p:nvPicPr>
          <p:cNvPr id="268" name="chitkara_university_logo_freelogovectors.net_.png" descr="chitkara_university_logo_freelogovectors.net_.png"/>
          <p:cNvPicPr>
            <a:picLocks noChangeAspect="1"/>
          </p:cNvPicPr>
          <p:nvPr/>
        </p:nvPicPr>
        <p:blipFill>
          <a:blip r:embed="rId3">
            <a:extLst/>
          </a:blip>
          <a:stretch>
            <a:fillRect/>
          </a:stretch>
        </p:blipFill>
        <p:spPr>
          <a:xfrm>
            <a:off x="21234400" y="749836"/>
            <a:ext cx="3050062" cy="1014013"/>
          </a:xfrm>
          <a:prstGeom prst="rect">
            <a:avLst/>
          </a:prstGeom>
          <a:ln w="12700">
            <a:miter lim="400000"/>
          </a:ln>
        </p:spPr>
      </p:pic>
      <p:sp>
        <p:nvSpPr>
          <p:cNvPr id="269" name="Line"/>
          <p:cNvSpPr/>
          <p:nvPr/>
        </p:nvSpPr>
        <p:spPr>
          <a:xfrm>
            <a:off x="1610785" y="1814656"/>
            <a:ext cx="21162430" cy="1"/>
          </a:xfrm>
          <a:prstGeom prst="line">
            <a:avLst/>
          </a:prstGeom>
          <a:ln w="50800">
            <a:solidFill>
              <a:srgbClr val="227AAF"/>
            </a:solidFill>
            <a:miter lim="400000"/>
          </a:ln>
        </p:spPr>
        <p:txBody>
          <a:bodyPr lIns="50800" tIns="50800" rIns="50800" bIns="50800" anchor="ctr"/>
          <a:lstStyle/>
          <a:p>
            <a:pPr/>
          </a:p>
        </p:txBody>
      </p:sp>
      <p:pic>
        <p:nvPicPr>
          <p:cNvPr id="270" name="IMG_5144.PNG" descr="IMG_5144.PNG"/>
          <p:cNvPicPr>
            <a:picLocks noChangeAspect="1"/>
          </p:cNvPicPr>
          <p:nvPr/>
        </p:nvPicPr>
        <p:blipFill>
          <a:blip r:embed="rId4">
            <a:extLst/>
          </a:blip>
          <a:stretch>
            <a:fillRect/>
          </a:stretch>
        </p:blipFill>
        <p:spPr>
          <a:xfrm>
            <a:off x="236967" y="12643913"/>
            <a:ext cx="4000846" cy="958016"/>
          </a:xfrm>
          <a:prstGeom prst="rect">
            <a:avLst/>
          </a:prstGeom>
          <a:ln w="12700">
            <a:miter lim="400000"/>
          </a:ln>
        </p:spPr>
      </p:pic>
      <p:sp>
        <p:nvSpPr>
          <p:cNvPr id="271" name="Conclusion"/>
          <p:cNvSpPr txBox="1"/>
          <p:nvPr>
            <p:ph type="title" idx="4294967295"/>
          </p:nvPr>
        </p:nvSpPr>
        <p:spPr>
          <a:xfrm>
            <a:off x="2876252" y="698500"/>
            <a:ext cx="18631496" cy="1544043"/>
          </a:xfrm>
          <a:prstGeom prst="rect">
            <a:avLst/>
          </a:prstGeom>
        </p:spPr>
        <p:txBody>
          <a:bodyPr anchor="t"/>
          <a:lstStyle>
            <a:lvl1pPr>
              <a:defRPr spc="-70" sz="7000">
                <a:solidFill>
                  <a:srgbClr val="000000"/>
                </a:solidFill>
              </a:defRPr>
            </a:lvl1pPr>
          </a:lstStyle>
          <a:p>
            <a:pPr>
              <a:defRPr>
                <a:solidFill>
                  <a:srgbClr val="4A4A4A"/>
                </a:solidFill>
              </a:defRPr>
            </a:pPr>
            <a:r>
              <a:rPr>
                <a:solidFill>
                  <a:srgbClr val="000000"/>
                </a:solidFill>
              </a:rPr>
              <a:t>Conclusion </a:t>
            </a:r>
          </a:p>
        </p:txBody>
      </p:sp>
      <p:sp>
        <p:nvSpPr>
          <p:cNvPr id="272" name="In conclusion, the journey of Walmart's sales forecast reveals not just a statistical exercise but a strategic imperative in today's retail landscape. Through meticulous analysis, advanced technologies, and an unwavering commitment to innovation, Walmart"/>
          <p:cNvSpPr txBox="1"/>
          <p:nvPr/>
        </p:nvSpPr>
        <p:spPr>
          <a:xfrm>
            <a:off x="291272" y="2119463"/>
            <a:ext cx="17241739" cy="543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100000"/>
              </a:lnSpc>
              <a:spcBef>
                <a:spcPts val="2000"/>
              </a:spcBef>
              <a:tabLst/>
              <a:defRPr sz="3000">
                <a:solidFill>
                  <a:srgbClr val="000000"/>
                </a:solidFill>
                <a:latin typeface="Arial Rounded MT Bold"/>
                <a:ea typeface="Arial Rounded MT Bold"/>
                <a:cs typeface="Arial Rounded MT Bold"/>
                <a:sym typeface="Arial Rounded MT Bold"/>
              </a:defRPr>
            </a:pPr>
            <a:r>
              <a:t>In conclusion, the journey of Walmart's sales forecast reveals not just a statistical exercise but a strategic imperative in today's retail landscape. Through meticulous analysis, advanced technologies, and an unwavering commitment to innovation, Walmart continues to pave the way forward in predicting sales with unparalleled accuracy and foresight.</a:t>
            </a:r>
          </a:p>
          <a:p>
            <a:pPr defTabSz="457200">
              <a:lnSpc>
                <a:spcPct val="100000"/>
              </a:lnSpc>
              <a:spcBef>
                <a:spcPts val="2000"/>
              </a:spcBef>
              <a:tabLst/>
              <a:defRPr sz="3000">
                <a:solidFill>
                  <a:srgbClr val="000000"/>
                </a:solidFill>
                <a:latin typeface="Arial Rounded MT Bold"/>
                <a:ea typeface="Arial Rounded MT Bold"/>
                <a:cs typeface="Arial Rounded MT Bold"/>
                <a:sym typeface="Arial Rounded MT Bold"/>
              </a:defRPr>
            </a:pPr>
          </a:p>
          <a:p>
            <a:pPr defTabSz="457200">
              <a:lnSpc>
                <a:spcPct val="100000"/>
              </a:lnSpc>
              <a:spcBef>
                <a:spcPts val="2000"/>
              </a:spcBef>
              <a:tabLst/>
              <a:defRPr sz="3000">
                <a:solidFill>
                  <a:srgbClr val="000000"/>
                </a:solidFill>
                <a:latin typeface="Arial Rounded MT Bold"/>
                <a:ea typeface="Arial Rounded MT Bold"/>
                <a:cs typeface="Arial Rounded MT Bold"/>
                <a:sym typeface="Arial Rounded MT Bold"/>
              </a:defRPr>
            </a:pPr>
            <a:r>
              <a:t>As we reflect on the insights gleaned from this exploration, it becomes evident that the significance of sales forecasting extends far beyond mere numbers. It serves as a cornerstone for Walmart's operational efficiency, supply chain optimisation, </a:t>
            </a:r>
          </a:p>
          <a:p>
            <a:pPr defTabSz="457200">
              <a:lnSpc>
                <a:spcPct val="100000"/>
              </a:lnSpc>
              <a:spcBef>
                <a:spcPts val="2000"/>
              </a:spcBef>
              <a:tabLst/>
              <a:defRPr sz="3000">
                <a:solidFill>
                  <a:srgbClr val="000000"/>
                </a:solidFill>
                <a:latin typeface="Arial Rounded MT Bold"/>
                <a:ea typeface="Arial Rounded MT Bold"/>
                <a:cs typeface="Arial Rounded MT Bold"/>
                <a:sym typeface="Arial Rounded MT Bold"/>
              </a:defRPr>
            </a:pPr>
            <a:r>
              <a:t>and ultimately, customer satisfaction.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Index"/>
          <p:cNvSpPr txBox="1"/>
          <p:nvPr>
            <p:ph type="title"/>
          </p:nvPr>
        </p:nvSpPr>
        <p:spPr>
          <a:prstGeom prst="rect">
            <a:avLst/>
          </a:prstGeom>
        </p:spPr>
        <p:txBody>
          <a:bodyPr/>
          <a:lstStyle>
            <a:lvl1pPr>
              <a:defRPr>
                <a:solidFill>
                  <a:schemeClr val="accent1">
                    <a:hueOff val="414700"/>
                    <a:lumOff val="-28947"/>
                  </a:schemeClr>
                </a:solidFill>
              </a:defRPr>
            </a:lvl1pPr>
          </a:lstStyle>
          <a:p>
            <a:pPr/>
            <a:r>
              <a:t>Index</a:t>
            </a:r>
          </a:p>
        </p:txBody>
      </p:sp>
      <p:sp>
        <p:nvSpPr>
          <p:cNvPr id="196" name="Introduction…"/>
          <p:cNvSpPr txBox="1"/>
          <p:nvPr>
            <p:ph type="body" idx="1"/>
          </p:nvPr>
        </p:nvSpPr>
        <p:spPr>
          <a:xfrm>
            <a:off x="244814" y="3157585"/>
            <a:ext cx="23894372" cy="9518620"/>
          </a:xfrm>
          <a:prstGeom prst="rect">
            <a:avLst/>
          </a:prstGeom>
        </p:spPr>
        <p:txBody>
          <a:bodyPr/>
          <a:lstStyle/>
          <a:p>
            <a:pPr marL="366775" indent="-366775" defTabSz="914400">
              <a:lnSpc>
                <a:spcPct val="80000"/>
              </a:lnSpc>
              <a:spcBef>
                <a:spcPts val="1800"/>
              </a:spcBef>
              <a:buSzPct val="100000"/>
              <a:buChar char="•"/>
              <a:tabLst>
                <a:tab pos="266700" algn="l"/>
                <a:tab pos="533400" algn="l"/>
                <a:tab pos="800100" algn="l"/>
                <a:tab pos="1079500" algn="l"/>
                <a:tab pos="1346200" algn="l"/>
                <a:tab pos="1612900" algn="l"/>
                <a:tab pos="1879600" algn="l"/>
                <a:tab pos="2159000" algn="l"/>
                <a:tab pos="2425700" algn="l"/>
                <a:tab pos="2692400" algn="l"/>
                <a:tab pos="2971800" algn="l"/>
                <a:tab pos="3238500" algn="l"/>
              </a:tabLst>
              <a:defRPr sz="5776">
                <a:solidFill>
                  <a:srgbClr val="000000"/>
                </a:solidFill>
                <a:latin typeface="Copperplate"/>
                <a:ea typeface="Copperplate"/>
                <a:cs typeface="Copperplate"/>
                <a:sym typeface="Copperplate"/>
              </a:defRPr>
            </a:pPr>
            <a:r>
              <a:t>Introduction </a:t>
            </a:r>
          </a:p>
          <a:p>
            <a:pPr marL="366775" indent="-366775" defTabSz="914400">
              <a:lnSpc>
                <a:spcPct val="80000"/>
              </a:lnSpc>
              <a:spcBef>
                <a:spcPts val="1800"/>
              </a:spcBef>
              <a:buSzPct val="100000"/>
              <a:buChar char="•"/>
              <a:tabLst>
                <a:tab pos="266700" algn="l"/>
                <a:tab pos="533400" algn="l"/>
                <a:tab pos="800100" algn="l"/>
                <a:tab pos="1079500" algn="l"/>
                <a:tab pos="1346200" algn="l"/>
                <a:tab pos="1612900" algn="l"/>
                <a:tab pos="1879600" algn="l"/>
                <a:tab pos="2159000" algn="l"/>
                <a:tab pos="2425700" algn="l"/>
                <a:tab pos="2692400" algn="l"/>
                <a:tab pos="2971800" algn="l"/>
                <a:tab pos="3238500" algn="l"/>
              </a:tabLst>
              <a:defRPr sz="5776">
                <a:solidFill>
                  <a:srgbClr val="000000"/>
                </a:solidFill>
                <a:latin typeface="Copperplate"/>
                <a:ea typeface="Copperplate"/>
                <a:cs typeface="Copperplate"/>
                <a:sym typeface="Copperplate"/>
              </a:defRPr>
            </a:pPr>
            <a:r>
              <a:t>Problem Statement</a:t>
            </a:r>
          </a:p>
          <a:p>
            <a:pPr marL="366775" indent="-366775" defTabSz="914400">
              <a:lnSpc>
                <a:spcPct val="80000"/>
              </a:lnSpc>
              <a:spcBef>
                <a:spcPts val="1800"/>
              </a:spcBef>
              <a:buSzPct val="100000"/>
              <a:buChar char="•"/>
              <a:tabLst>
                <a:tab pos="266700" algn="l"/>
                <a:tab pos="533400" algn="l"/>
                <a:tab pos="800100" algn="l"/>
                <a:tab pos="1079500" algn="l"/>
                <a:tab pos="1346200" algn="l"/>
                <a:tab pos="1612900" algn="l"/>
                <a:tab pos="1879600" algn="l"/>
                <a:tab pos="2159000" algn="l"/>
                <a:tab pos="2425700" algn="l"/>
                <a:tab pos="2692400" algn="l"/>
                <a:tab pos="2971800" algn="l"/>
                <a:tab pos="3238500" algn="l"/>
              </a:tabLst>
              <a:defRPr sz="5776">
                <a:solidFill>
                  <a:srgbClr val="000000"/>
                </a:solidFill>
                <a:latin typeface="Copperplate"/>
                <a:ea typeface="Copperplate"/>
                <a:cs typeface="Copperplate"/>
                <a:sym typeface="Copperplate"/>
              </a:defRPr>
            </a:pPr>
            <a:r>
              <a:t>Libraries used</a:t>
            </a:r>
          </a:p>
          <a:p>
            <a:pPr marL="366775" indent="-366775" defTabSz="914400">
              <a:lnSpc>
                <a:spcPct val="80000"/>
              </a:lnSpc>
              <a:spcBef>
                <a:spcPts val="1800"/>
              </a:spcBef>
              <a:buSzPct val="100000"/>
              <a:buChar char="•"/>
              <a:tabLst>
                <a:tab pos="266700" algn="l"/>
                <a:tab pos="533400" algn="l"/>
                <a:tab pos="800100" algn="l"/>
                <a:tab pos="1079500" algn="l"/>
                <a:tab pos="1346200" algn="l"/>
                <a:tab pos="1612900" algn="l"/>
                <a:tab pos="1879600" algn="l"/>
                <a:tab pos="2159000" algn="l"/>
                <a:tab pos="2425700" algn="l"/>
                <a:tab pos="2692400" algn="l"/>
                <a:tab pos="2971800" algn="l"/>
                <a:tab pos="3238500" algn="l"/>
              </a:tabLst>
              <a:defRPr sz="5776">
                <a:solidFill>
                  <a:srgbClr val="000000"/>
                </a:solidFill>
                <a:latin typeface="Copperplate"/>
                <a:ea typeface="Copperplate"/>
                <a:cs typeface="Copperplate"/>
                <a:sym typeface="Copperplate"/>
              </a:defRPr>
            </a:pPr>
            <a:r>
              <a:t>Advantages</a:t>
            </a:r>
          </a:p>
          <a:p>
            <a:pPr marL="366775" indent="-366775" defTabSz="914400">
              <a:lnSpc>
                <a:spcPct val="80000"/>
              </a:lnSpc>
              <a:spcBef>
                <a:spcPts val="1800"/>
              </a:spcBef>
              <a:buSzPct val="100000"/>
              <a:buChar char="•"/>
              <a:tabLst>
                <a:tab pos="266700" algn="l"/>
                <a:tab pos="533400" algn="l"/>
                <a:tab pos="800100" algn="l"/>
                <a:tab pos="1079500" algn="l"/>
                <a:tab pos="1346200" algn="l"/>
                <a:tab pos="1612900" algn="l"/>
                <a:tab pos="1879600" algn="l"/>
                <a:tab pos="2159000" algn="l"/>
                <a:tab pos="2425700" algn="l"/>
                <a:tab pos="2692400" algn="l"/>
                <a:tab pos="2971800" algn="l"/>
                <a:tab pos="3238500" algn="l"/>
              </a:tabLst>
              <a:defRPr sz="5776">
                <a:solidFill>
                  <a:srgbClr val="000000"/>
                </a:solidFill>
                <a:latin typeface="Copperplate"/>
                <a:ea typeface="Copperplate"/>
                <a:cs typeface="Copperplate"/>
                <a:sym typeface="Copperplate"/>
              </a:defRPr>
            </a:pPr>
            <a:r>
              <a:t>Forecasting methodologies </a:t>
            </a:r>
          </a:p>
          <a:p>
            <a:pPr marL="366775" indent="-366775" defTabSz="914400">
              <a:lnSpc>
                <a:spcPct val="80000"/>
              </a:lnSpc>
              <a:spcBef>
                <a:spcPts val="1800"/>
              </a:spcBef>
              <a:buSzPct val="100000"/>
              <a:buChar char="•"/>
              <a:tabLst>
                <a:tab pos="266700" algn="l"/>
                <a:tab pos="533400" algn="l"/>
                <a:tab pos="800100" algn="l"/>
                <a:tab pos="1079500" algn="l"/>
                <a:tab pos="1346200" algn="l"/>
                <a:tab pos="1612900" algn="l"/>
                <a:tab pos="1879600" algn="l"/>
                <a:tab pos="2159000" algn="l"/>
                <a:tab pos="2425700" algn="l"/>
                <a:tab pos="2692400" algn="l"/>
                <a:tab pos="2971800" algn="l"/>
                <a:tab pos="3238500" algn="l"/>
              </a:tabLst>
              <a:defRPr sz="5776">
                <a:solidFill>
                  <a:srgbClr val="000000"/>
                </a:solidFill>
                <a:latin typeface="Copperplate"/>
                <a:ea typeface="Copperplate"/>
                <a:cs typeface="Copperplate"/>
                <a:sym typeface="Copperplate"/>
              </a:defRPr>
            </a:pPr>
            <a:r>
              <a:t>Future Trends of Sales Forecasting</a:t>
            </a:r>
          </a:p>
          <a:p>
            <a:pPr marL="366775" indent="-366775" defTabSz="914400">
              <a:lnSpc>
                <a:spcPct val="80000"/>
              </a:lnSpc>
              <a:spcBef>
                <a:spcPts val="1800"/>
              </a:spcBef>
              <a:buSzPct val="100000"/>
              <a:buChar char="•"/>
              <a:tabLst>
                <a:tab pos="266700" algn="l"/>
                <a:tab pos="533400" algn="l"/>
                <a:tab pos="800100" algn="l"/>
                <a:tab pos="1079500" algn="l"/>
                <a:tab pos="1346200" algn="l"/>
                <a:tab pos="1612900" algn="l"/>
                <a:tab pos="1879600" algn="l"/>
                <a:tab pos="2159000" algn="l"/>
                <a:tab pos="2425700" algn="l"/>
                <a:tab pos="2692400" algn="l"/>
                <a:tab pos="2971800" algn="l"/>
                <a:tab pos="3238500" algn="l"/>
              </a:tabLst>
              <a:defRPr sz="5776">
                <a:solidFill>
                  <a:srgbClr val="000000"/>
                </a:solidFill>
                <a:latin typeface="Copperplate"/>
                <a:ea typeface="Copperplate"/>
                <a:cs typeface="Copperplate"/>
                <a:sym typeface="Copperplate"/>
              </a:defRPr>
            </a:pPr>
            <a:r>
              <a:t>Snapshots of Graphs used</a:t>
            </a:r>
          </a:p>
          <a:p>
            <a:pPr marL="366775" indent="-366775" defTabSz="914400">
              <a:lnSpc>
                <a:spcPct val="80000"/>
              </a:lnSpc>
              <a:spcBef>
                <a:spcPts val="1800"/>
              </a:spcBef>
              <a:buSzPct val="100000"/>
              <a:buChar char="•"/>
              <a:tabLst>
                <a:tab pos="266700" algn="l"/>
                <a:tab pos="533400" algn="l"/>
                <a:tab pos="800100" algn="l"/>
                <a:tab pos="1079500" algn="l"/>
                <a:tab pos="1346200" algn="l"/>
                <a:tab pos="1612900" algn="l"/>
                <a:tab pos="1879600" algn="l"/>
                <a:tab pos="2159000" algn="l"/>
                <a:tab pos="2425700" algn="l"/>
                <a:tab pos="2692400" algn="l"/>
                <a:tab pos="2971800" algn="l"/>
                <a:tab pos="3238500" algn="l"/>
              </a:tabLst>
              <a:defRPr sz="5776">
                <a:solidFill>
                  <a:srgbClr val="000000"/>
                </a:solidFill>
                <a:latin typeface="Copperplate"/>
                <a:ea typeface="Copperplate"/>
                <a:cs typeface="Copperplate"/>
                <a:sym typeface="Copperplate"/>
              </a:defRPr>
            </a:pPr>
            <a:r>
              <a:t>Conclusion</a:t>
            </a:r>
          </a:p>
          <a:p>
            <a:pPr marL="366775" indent="-366775" defTabSz="914400">
              <a:lnSpc>
                <a:spcPct val="80000"/>
              </a:lnSpc>
              <a:spcBef>
                <a:spcPts val="1800"/>
              </a:spcBef>
              <a:buSzPct val="100000"/>
              <a:buChar char="•"/>
              <a:tabLst>
                <a:tab pos="266700" algn="l"/>
                <a:tab pos="533400" algn="l"/>
                <a:tab pos="800100" algn="l"/>
                <a:tab pos="1079500" algn="l"/>
                <a:tab pos="1346200" algn="l"/>
                <a:tab pos="1612900" algn="l"/>
                <a:tab pos="1879600" algn="l"/>
                <a:tab pos="2159000" algn="l"/>
                <a:tab pos="2425700" algn="l"/>
                <a:tab pos="2692400" algn="l"/>
                <a:tab pos="2971800" algn="l"/>
                <a:tab pos="3238500" algn="l"/>
              </a:tabLst>
              <a:defRPr sz="3800">
                <a:solidFill>
                  <a:srgbClr val="000000"/>
                </a:solidFill>
                <a:latin typeface="Copperplate"/>
                <a:ea typeface="Copperplate"/>
                <a:cs typeface="Copperplate"/>
                <a:sym typeface="Copperplate"/>
              </a:defRPr>
            </a:pPr>
          </a:p>
          <a:p>
            <a:pPr marL="366775" indent="-366775" defTabSz="914400">
              <a:lnSpc>
                <a:spcPct val="80000"/>
              </a:lnSpc>
              <a:spcBef>
                <a:spcPts val="1800"/>
              </a:spcBef>
              <a:buSzPct val="100000"/>
              <a:buChar char="•"/>
              <a:tabLst>
                <a:tab pos="266700" algn="l"/>
                <a:tab pos="533400" algn="l"/>
                <a:tab pos="800100" algn="l"/>
                <a:tab pos="1079500" algn="l"/>
                <a:tab pos="1346200" algn="l"/>
                <a:tab pos="1612900" algn="l"/>
                <a:tab pos="1879600" algn="l"/>
                <a:tab pos="2159000" algn="l"/>
                <a:tab pos="2425700" algn="l"/>
                <a:tab pos="2692400" algn="l"/>
                <a:tab pos="2971800" algn="l"/>
                <a:tab pos="3238500" algn="l"/>
              </a:tabLst>
              <a:defRPr sz="2736"/>
            </a:pPr>
          </a:p>
          <a:p>
            <a:pPr marL="366775" indent="-366775" defTabSz="914400">
              <a:lnSpc>
                <a:spcPct val="80000"/>
              </a:lnSpc>
              <a:spcBef>
                <a:spcPts val="1800"/>
              </a:spcBef>
              <a:buSzPct val="100000"/>
              <a:buChar char="•"/>
              <a:tabLst>
                <a:tab pos="266700" algn="l"/>
                <a:tab pos="533400" algn="l"/>
                <a:tab pos="800100" algn="l"/>
                <a:tab pos="1079500" algn="l"/>
                <a:tab pos="1346200" algn="l"/>
                <a:tab pos="1612900" algn="l"/>
                <a:tab pos="1879600" algn="l"/>
                <a:tab pos="2159000" algn="l"/>
                <a:tab pos="2425700" algn="l"/>
                <a:tab pos="2692400" algn="l"/>
                <a:tab pos="2971800" algn="l"/>
                <a:tab pos="3238500" algn="l"/>
              </a:tabLst>
              <a:defRPr sz="2736"/>
            </a:pPr>
          </a:p>
          <a:p>
            <a:pPr defTabSz="914400">
              <a:spcBef>
                <a:spcPts val="1800"/>
              </a:spcBef>
              <a:tabLst>
                <a:tab pos="266700" algn="l"/>
                <a:tab pos="533400" algn="l"/>
                <a:tab pos="800100" algn="l"/>
                <a:tab pos="1079500" algn="l"/>
                <a:tab pos="1346200" algn="l"/>
                <a:tab pos="1612900" algn="l"/>
                <a:tab pos="1879600" algn="l"/>
                <a:tab pos="2159000" algn="l"/>
                <a:tab pos="2425700" algn="l"/>
                <a:tab pos="2692400" algn="l"/>
                <a:tab pos="2971800" algn="l"/>
                <a:tab pos="3238500" algn="l"/>
              </a:tabLst>
              <a:defRPr sz="4256"/>
            </a:pPr>
            <a:r>
              <a:t> </a:t>
            </a:r>
          </a:p>
        </p:txBody>
      </p:sp>
      <p:pic>
        <p:nvPicPr>
          <p:cNvPr id="197" name="chitkara_university_logo_freelogovectors.net_.png" descr="chitkara_university_logo_freelogovectors.net_.png"/>
          <p:cNvPicPr>
            <a:picLocks noChangeAspect="1"/>
          </p:cNvPicPr>
          <p:nvPr/>
        </p:nvPicPr>
        <p:blipFill>
          <a:blip r:embed="rId2">
            <a:extLst/>
          </a:blip>
          <a:stretch>
            <a:fillRect/>
          </a:stretch>
        </p:blipFill>
        <p:spPr>
          <a:xfrm>
            <a:off x="21209000" y="114836"/>
            <a:ext cx="3050062" cy="1014013"/>
          </a:xfrm>
          <a:prstGeom prst="rect">
            <a:avLst/>
          </a:prstGeom>
          <a:ln w="12700">
            <a:miter lim="400000"/>
          </a:ln>
        </p:spPr>
      </p:pic>
      <p:sp>
        <p:nvSpPr>
          <p:cNvPr id="198" name="Line"/>
          <p:cNvSpPr/>
          <p:nvPr/>
        </p:nvSpPr>
        <p:spPr>
          <a:xfrm>
            <a:off x="1610785" y="1814656"/>
            <a:ext cx="21162430" cy="1"/>
          </a:xfrm>
          <a:prstGeom prst="line">
            <a:avLst/>
          </a:prstGeom>
          <a:ln w="50800">
            <a:solidFill>
              <a:srgbClr val="227AAF"/>
            </a:solidFill>
            <a:miter lim="400000"/>
          </a:ln>
        </p:spPr>
        <p:txBody>
          <a:bodyPr lIns="50800" tIns="50800" rIns="50800" bIns="50800" anchor="ctr"/>
          <a:lstStyle/>
          <a:p>
            <a:pPr/>
          </a:p>
        </p:txBody>
      </p:sp>
      <p:pic>
        <p:nvPicPr>
          <p:cNvPr id="199" name="IMG_5144.PNG" descr="IMG_5144.PNG"/>
          <p:cNvPicPr>
            <a:picLocks noChangeAspect="1"/>
          </p:cNvPicPr>
          <p:nvPr/>
        </p:nvPicPr>
        <p:blipFill>
          <a:blip r:embed="rId3">
            <a:extLst/>
          </a:blip>
          <a:stretch>
            <a:fillRect/>
          </a:stretch>
        </p:blipFill>
        <p:spPr>
          <a:xfrm>
            <a:off x="236967" y="12643913"/>
            <a:ext cx="4000846" cy="958016"/>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1" name="chitkara_university_logo_freelogovectors.net_.png" descr="chitkara_university_logo_freelogovectors.net_.png"/>
          <p:cNvPicPr>
            <a:picLocks noChangeAspect="1"/>
          </p:cNvPicPr>
          <p:nvPr/>
        </p:nvPicPr>
        <p:blipFill>
          <a:blip r:embed="rId2">
            <a:extLst/>
          </a:blip>
          <a:stretch>
            <a:fillRect/>
          </a:stretch>
        </p:blipFill>
        <p:spPr>
          <a:xfrm>
            <a:off x="21209000" y="114836"/>
            <a:ext cx="3050062" cy="1014013"/>
          </a:xfrm>
          <a:prstGeom prst="rect">
            <a:avLst/>
          </a:prstGeom>
          <a:ln w="12700">
            <a:miter lim="400000"/>
          </a:ln>
        </p:spPr>
      </p:pic>
      <p:sp>
        <p:nvSpPr>
          <p:cNvPr id="202" name="Line"/>
          <p:cNvSpPr/>
          <p:nvPr/>
        </p:nvSpPr>
        <p:spPr>
          <a:xfrm>
            <a:off x="1610785" y="1814656"/>
            <a:ext cx="21162430" cy="1"/>
          </a:xfrm>
          <a:prstGeom prst="line">
            <a:avLst/>
          </a:prstGeom>
          <a:ln w="50800">
            <a:solidFill>
              <a:srgbClr val="227AAF"/>
            </a:solidFill>
            <a:miter lim="400000"/>
          </a:ln>
        </p:spPr>
        <p:txBody>
          <a:bodyPr lIns="50800" tIns="50800" rIns="50800" bIns="50800" anchor="ctr"/>
          <a:lstStyle/>
          <a:p>
            <a:pPr/>
          </a:p>
        </p:txBody>
      </p:sp>
      <p:pic>
        <p:nvPicPr>
          <p:cNvPr id="203" name="IMG_5144.PNG" descr="IMG_5144.PNG"/>
          <p:cNvPicPr>
            <a:picLocks noChangeAspect="1"/>
          </p:cNvPicPr>
          <p:nvPr/>
        </p:nvPicPr>
        <p:blipFill>
          <a:blip r:embed="rId3">
            <a:extLst/>
          </a:blip>
          <a:stretch>
            <a:fillRect/>
          </a:stretch>
        </p:blipFill>
        <p:spPr>
          <a:xfrm>
            <a:off x="236967" y="12643913"/>
            <a:ext cx="4000846" cy="958016"/>
          </a:xfrm>
          <a:prstGeom prst="rect">
            <a:avLst/>
          </a:prstGeom>
          <a:ln w="12700">
            <a:miter lim="400000"/>
          </a:ln>
        </p:spPr>
      </p:pic>
      <p:sp>
        <p:nvSpPr>
          <p:cNvPr id="204" name="Introduction"/>
          <p:cNvSpPr txBox="1"/>
          <p:nvPr>
            <p:ph type="title" idx="4294967295"/>
          </p:nvPr>
        </p:nvSpPr>
        <p:spPr>
          <a:xfrm>
            <a:off x="8361409" y="345982"/>
            <a:ext cx="9271001" cy="2540001"/>
          </a:xfrm>
          <a:prstGeom prst="rect">
            <a:avLst/>
          </a:prstGeom>
        </p:spPr>
        <p:txBody>
          <a:bodyPr anchor="t"/>
          <a:lstStyle>
            <a:lvl1pPr algn="l">
              <a:defRPr spc="-80" sz="8000">
                <a:solidFill>
                  <a:schemeClr val="accent1">
                    <a:hueOff val="414700"/>
                    <a:lumOff val="-28947"/>
                  </a:schemeClr>
                </a:solidFill>
              </a:defRPr>
            </a:lvl1pPr>
          </a:lstStyle>
          <a:p>
            <a:pPr/>
            <a:r>
              <a:t>Introduction</a:t>
            </a:r>
          </a:p>
        </p:txBody>
      </p:sp>
      <p:sp>
        <p:nvSpPr>
          <p:cNvPr id="205" name="Sales forecasting serves as a compass for retailers, guiding strategic decisions and operational planning. For a behemoth like Walmart, accurate forecasting isn't just advantageous; it's essential for maintaining its position as a leader in the industry."/>
          <p:cNvSpPr txBox="1"/>
          <p:nvPr/>
        </p:nvSpPr>
        <p:spPr>
          <a:xfrm>
            <a:off x="795062" y="1780506"/>
            <a:ext cx="22458924" cy="10960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457200">
              <a:lnSpc>
                <a:spcPct val="100000"/>
              </a:lnSpc>
              <a:spcBef>
                <a:spcPts val="2000"/>
              </a:spcBef>
              <a:tabLst/>
              <a:defRPr sz="3900">
                <a:solidFill>
                  <a:srgbClr val="000000"/>
                </a:solidFill>
                <a:latin typeface="Arial Rounded MT Bold"/>
                <a:ea typeface="Arial Rounded MT Bold"/>
                <a:cs typeface="Arial Rounded MT Bold"/>
                <a:sym typeface="Arial Rounded MT Bold"/>
              </a:defRPr>
            </a:pPr>
            <a:r>
              <a:t>Sales forecasting serves as a compass for retailers, guiding strategic decisions and operational planning. For a behemoth like Walmart, accurate forecasting isn't just advantageous; it's essential for maintaining its position as a leader in the industry.</a:t>
            </a:r>
          </a:p>
          <a:p>
            <a:pPr algn="just" defTabSz="457200">
              <a:lnSpc>
                <a:spcPct val="100000"/>
              </a:lnSpc>
              <a:spcBef>
                <a:spcPts val="2000"/>
              </a:spcBef>
              <a:tabLst/>
              <a:defRPr sz="3900">
                <a:solidFill>
                  <a:srgbClr val="000000"/>
                </a:solidFill>
                <a:latin typeface="Arial Rounded MT Bold"/>
                <a:ea typeface="Arial Rounded MT Bold"/>
                <a:cs typeface="Arial Rounded MT Bold"/>
                <a:sym typeface="Arial Rounded MT Bold"/>
              </a:defRPr>
            </a:pPr>
          </a:p>
          <a:p>
            <a:pPr algn="just" defTabSz="457200">
              <a:lnSpc>
                <a:spcPct val="100000"/>
              </a:lnSpc>
              <a:spcBef>
                <a:spcPts val="2000"/>
              </a:spcBef>
              <a:tabLst/>
              <a:defRPr sz="3900">
                <a:solidFill>
                  <a:srgbClr val="000000"/>
                </a:solidFill>
                <a:latin typeface="Arial Rounded MT Bold"/>
                <a:ea typeface="Arial Rounded MT Bold"/>
                <a:cs typeface="Arial Rounded MT Bold"/>
                <a:sym typeface="Arial Rounded MT Bold"/>
              </a:defRPr>
            </a:pPr>
          </a:p>
          <a:p>
            <a:pPr algn="just" defTabSz="457200">
              <a:lnSpc>
                <a:spcPct val="100000"/>
              </a:lnSpc>
              <a:spcBef>
                <a:spcPts val="2000"/>
              </a:spcBef>
              <a:tabLst/>
              <a:defRPr sz="3900">
                <a:solidFill>
                  <a:srgbClr val="000000"/>
                </a:solidFill>
                <a:latin typeface="Arial Rounded MT Bold"/>
                <a:ea typeface="Arial Rounded MT Bold"/>
                <a:cs typeface="Arial Rounded MT Bold"/>
                <a:sym typeface="Arial Rounded MT Bold"/>
              </a:defRPr>
            </a:pPr>
          </a:p>
          <a:p>
            <a:pPr algn="just" defTabSz="457200">
              <a:lnSpc>
                <a:spcPct val="100000"/>
              </a:lnSpc>
              <a:spcBef>
                <a:spcPts val="2000"/>
              </a:spcBef>
              <a:tabLst/>
              <a:defRPr sz="3900">
                <a:solidFill>
                  <a:srgbClr val="000000"/>
                </a:solidFill>
                <a:latin typeface="Arial Rounded MT Bold"/>
                <a:ea typeface="Arial Rounded MT Bold"/>
                <a:cs typeface="Arial Rounded MT Bold"/>
                <a:sym typeface="Arial Rounded MT Bold"/>
              </a:defRPr>
            </a:pPr>
          </a:p>
          <a:p>
            <a:pPr algn="just" defTabSz="457200">
              <a:lnSpc>
                <a:spcPct val="100000"/>
              </a:lnSpc>
              <a:spcBef>
                <a:spcPts val="2000"/>
              </a:spcBef>
              <a:tabLst/>
              <a:defRPr sz="3900">
                <a:solidFill>
                  <a:srgbClr val="000000"/>
                </a:solidFill>
                <a:latin typeface="Arial Rounded MT Bold"/>
                <a:ea typeface="Arial Rounded MT Bold"/>
                <a:cs typeface="Arial Rounded MT Bold"/>
                <a:sym typeface="Arial Rounded MT Bold"/>
              </a:defRPr>
            </a:pPr>
          </a:p>
          <a:p>
            <a:pPr algn="just" defTabSz="457200">
              <a:lnSpc>
                <a:spcPct val="100000"/>
              </a:lnSpc>
              <a:spcBef>
                <a:spcPts val="2000"/>
              </a:spcBef>
              <a:tabLst/>
              <a:defRPr sz="3900">
                <a:solidFill>
                  <a:srgbClr val="000000"/>
                </a:solidFill>
                <a:latin typeface="Arial Rounded MT Bold"/>
                <a:ea typeface="Arial Rounded MT Bold"/>
                <a:cs typeface="Arial Rounded MT Bold"/>
                <a:sym typeface="Arial Rounded MT Bold"/>
              </a:defRPr>
            </a:pPr>
          </a:p>
          <a:p>
            <a:pPr algn="just" defTabSz="457200">
              <a:lnSpc>
                <a:spcPct val="100000"/>
              </a:lnSpc>
              <a:spcBef>
                <a:spcPts val="2000"/>
              </a:spcBef>
              <a:tabLst/>
              <a:defRPr sz="3900">
                <a:solidFill>
                  <a:srgbClr val="000000"/>
                </a:solidFill>
                <a:latin typeface="Arial Rounded MT Bold"/>
                <a:ea typeface="Arial Rounded MT Bold"/>
                <a:cs typeface="Arial Rounded MT Bold"/>
                <a:sym typeface="Arial Rounded MT Bold"/>
              </a:defRPr>
            </a:pPr>
          </a:p>
          <a:p>
            <a:pPr algn="just" defTabSz="457200">
              <a:lnSpc>
                <a:spcPct val="100000"/>
              </a:lnSpc>
              <a:spcBef>
                <a:spcPts val="2000"/>
              </a:spcBef>
              <a:tabLst/>
              <a:defRPr sz="3900">
                <a:solidFill>
                  <a:srgbClr val="000000"/>
                </a:solidFill>
                <a:latin typeface="Arial Rounded MT Bold"/>
                <a:ea typeface="Arial Rounded MT Bold"/>
                <a:cs typeface="Arial Rounded MT Bold"/>
                <a:sym typeface="Arial Rounded MT Bold"/>
              </a:defRPr>
            </a:pPr>
          </a:p>
          <a:p>
            <a:pPr algn="just" defTabSz="457200">
              <a:lnSpc>
                <a:spcPct val="100000"/>
              </a:lnSpc>
              <a:spcBef>
                <a:spcPts val="2000"/>
              </a:spcBef>
              <a:tabLst/>
              <a:defRPr sz="3900">
                <a:solidFill>
                  <a:srgbClr val="000000"/>
                </a:solidFill>
                <a:latin typeface="Arial Rounded MT Bold"/>
                <a:ea typeface="Arial Rounded MT Bold"/>
                <a:cs typeface="Arial Rounded MT Bold"/>
                <a:sym typeface="Arial Rounded MT Bold"/>
              </a:defRPr>
            </a:pPr>
            <a:r>
              <a:t>Throughout this presentation, we'll explore the methodologies employed by Walmart, the influential factors shaping its sales trajectory, and the critical importance of forecasting accuracy. Furthermore, we'll glance into the future, anticipating emerging trends and innovations in retail sales forecasting.</a:t>
            </a:r>
          </a:p>
        </p:txBody>
      </p:sp>
      <p:pic>
        <p:nvPicPr>
          <p:cNvPr id="206" name="IMG_5163.PNG" descr="IMG_5163.PNG"/>
          <p:cNvPicPr>
            <a:picLocks noChangeAspect="1"/>
          </p:cNvPicPr>
          <p:nvPr/>
        </p:nvPicPr>
        <p:blipFill>
          <a:blip r:embed="rId4">
            <a:extLst/>
          </a:blip>
          <a:stretch>
            <a:fillRect/>
          </a:stretch>
        </p:blipFill>
        <p:spPr>
          <a:xfrm>
            <a:off x="5903357" y="3452079"/>
            <a:ext cx="11320993" cy="7261356"/>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 name="chitkara_university_logo_freelogovectors.net_.png" descr="chitkara_university_logo_freelogovectors.net_.png"/>
          <p:cNvPicPr>
            <a:picLocks noChangeAspect="1"/>
          </p:cNvPicPr>
          <p:nvPr/>
        </p:nvPicPr>
        <p:blipFill>
          <a:blip r:embed="rId2">
            <a:extLst/>
          </a:blip>
          <a:stretch>
            <a:fillRect/>
          </a:stretch>
        </p:blipFill>
        <p:spPr>
          <a:xfrm>
            <a:off x="21209000" y="114836"/>
            <a:ext cx="3050062" cy="1014013"/>
          </a:xfrm>
          <a:prstGeom prst="rect">
            <a:avLst/>
          </a:prstGeom>
          <a:ln w="12700">
            <a:miter lim="400000"/>
          </a:ln>
        </p:spPr>
      </p:pic>
      <p:sp>
        <p:nvSpPr>
          <p:cNvPr id="209" name="Line"/>
          <p:cNvSpPr/>
          <p:nvPr/>
        </p:nvSpPr>
        <p:spPr>
          <a:xfrm>
            <a:off x="1610785" y="1814656"/>
            <a:ext cx="21162430" cy="1"/>
          </a:xfrm>
          <a:prstGeom prst="line">
            <a:avLst/>
          </a:prstGeom>
          <a:ln w="50800">
            <a:solidFill>
              <a:srgbClr val="227AAF"/>
            </a:solidFill>
            <a:miter lim="400000"/>
          </a:ln>
        </p:spPr>
        <p:txBody>
          <a:bodyPr lIns="50800" tIns="50800" rIns="50800" bIns="50800" anchor="ctr"/>
          <a:lstStyle/>
          <a:p>
            <a:pPr/>
          </a:p>
        </p:txBody>
      </p:sp>
      <p:pic>
        <p:nvPicPr>
          <p:cNvPr id="210" name="IMG_5144.PNG" descr="IMG_5144.PNG"/>
          <p:cNvPicPr>
            <a:picLocks noChangeAspect="1"/>
          </p:cNvPicPr>
          <p:nvPr/>
        </p:nvPicPr>
        <p:blipFill>
          <a:blip r:embed="rId3">
            <a:extLst/>
          </a:blip>
          <a:stretch>
            <a:fillRect/>
          </a:stretch>
        </p:blipFill>
        <p:spPr>
          <a:xfrm>
            <a:off x="236967" y="12643913"/>
            <a:ext cx="4000846" cy="958016"/>
          </a:xfrm>
          <a:prstGeom prst="rect">
            <a:avLst/>
          </a:prstGeom>
          <a:ln w="12700">
            <a:miter lim="400000"/>
          </a:ln>
        </p:spPr>
      </p:pic>
      <p:sp>
        <p:nvSpPr>
          <p:cNvPr id="211" name="Problem Statement"/>
          <p:cNvSpPr txBox="1"/>
          <p:nvPr>
            <p:ph type="title" idx="4294967295"/>
          </p:nvPr>
        </p:nvSpPr>
        <p:spPr>
          <a:xfrm>
            <a:off x="1727200" y="368300"/>
            <a:ext cx="20929600" cy="3225356"/>
          </a:xfrm>
          <a:prstGeom prst="rect">
            <a:avLst/>
          </a:prstGeom>
        </p:spPr>
        <p:txBody>
          <a:bodyPr anchor="t"/>
          <a:lstStyle>
            <a:lvl1pPr>
              <a:defRPr>
                <a:solidFill>
                  <a:schemeClr val="accent1">
                    <a:hueOff val="414700"/>
                    <a:lumOff val="-28947"/>
                  </a:schemeClr>
                </a:solidFill>
              </a:defRPr>
            </a:lvl1pPr>
          </a:lstStyle>
          <a:p>
            <a:pPr/>
            <a:r>
              <a:t>Problem Statement</a:t>
            </a:r>
          </a:p>
        </p:txBody>
      </p:sp>
      <p:sp>
        <p:nvSpPr>
          <p:cNvPr id="212" name="Walmart, as a leading retailer, faces the critical challenge of accurately predicting sales to optimise operations, manage inventory effectively, and meet customer demand. Despite employing advanced forecasting techniques and leveraging vast amounts of d"/>
          <p:cNvSpPr txBox="1"/>
          <p:nvPr>
            <p:ph type="body" idx="4294967295"/>
          </p:nvPr>
        </p:nvSpPr>
        <p:spPr>
          <a:xfrm>
            <a:off x="1117600" y="2094458"/>
            <a:ext cx="20929600" cy="11370569"/>
          </a:xfrm>
          <a:prstGeom prst="rect">
            <a:avLst/>
          </a:prstGeom>
        </p:spPr>
        <p:txBody>
          <a:bodyPr numCol="2" spcCol="1046480"/>
          <a:lstStyle/>
          <a:p>
            <a:pPr algn="l" defTabSz="457200">
              <a:lnSpc>
                <a:spcPct val="100000"/>
              </a:lnSpc>
              <a:spcBef>
                <a:spcPts val="2000"/>
              </a:spcBef>
              <a:defRPr spc="0" sz="4000">
                <a:solidFill>
                  <a:srgbClr val="000000"/>
                </a:solidFill>
                <a:latin typeface="Helvetica"/>
                <a:ea typeface="Helvetica"/>
                <a:cs typeface="Helvetica"/>
                <a:sym typeface="Helvetica"/>
              </a:defRPr>
            </a:pPr>
            <a:r>
              <a:t>Walmart, as a leading retailer, faces the critical challenge of accurately predicting sales to optimise operations, manage inventory effectively, and meet customer demand. Despite employing advanced forecasting techniques and leveraging vast amounts of data, there remains a need to enhance the accuracy and efficiency of Walmart's sales forecasts.</a:t>
            </a:r>
          </a:p>
          <a:p>
            <a:pPr algn="l" defTabSz="457200">
              <a:lnSpc>
                <a:spcPct val="100000"/>
              </a:lnSpc>
              <a:spcBef>
                <a:spcPts val="2000"/>
              </a:spcBef>
              <a:defRPr spc="0" sz="4000">
                <a:solidFill>
                  <a:srgbClr val="000000"/>
                </a:solidFill>
                <a:latin typeface="Helvetica"/>
                <a:ea typeface="Helvetica"/>
                <a:cs typeface="Helvetica"/>
                <a:sym typeface="Helvetica"/>
              </a:defRPr>
            </a:pPr>
            <a:r>
              <a:t>Key issues include:</a:t>
            </a:r>
          </a:p>
          <a:p>
            <a:pPr marL="457200" indent="-317500" algn="l" defTabSz="457200">
              <a:lnSpc>
                <a:spcPct val="100000"/>
              </a:lnSpc>
              <a:buClr>
                <a:srgbClr val="ECECEC"/>
              </a:buClr>
              <a:buSzPct val="100000"/>
              <a:buFont typeface="Helvetica"/>
              <a:buChar char="•"/>
              <a:defRPr spc="0" sz="4000">
                <a:solidFill>
                  <a:srgbClr val="000000"/>
                </a:solidFill>
                <a:latin typeface="Helvetica"/>
                <a:ea typeface="Helvetica"/>
                <a:cs typeface="Helvetica"/>
                <a:sym typeface="Helvetica"/>
              </a:defRPr>
            </a:pPr>
            <a:r>
              <a:rPr b="1"/>
              <a:t>	Forecasting Inaccuracy</a:t>
            </a:r>
            <a:r>
              <a:t>: Existing forecasting models may fail to capture fluctuations in consumer behavior, leading to inaccurate predictions and potential revenue loss due to stockouts or excess inventory.</a:t>
            </a:r>
          </a:p>
          <a:p>
            <a:pPr marL="457200" indent="-317500" algn="l" defTabSz="457200">
              <a:lnSpc>
                <a:spcPct val="100000"/>
              </a:lnSpc>
              <a:buClr>
                <a:srgbClr val="ECECEC"/>
              </a:buClr>
              <a:buSzPct val="100000"/>
              <a:buFont typeface="Helvetica"/>
              <a:buChar char="•"/>
              <a:defRPr spc="0" sz="4000">
                <a:solidFill>
                  <a:srgbClr val="000000"/>
                </a:solidFill>
                <a:latin typeface="Helvetica"/>
                <a:ea typeface="Helvetica"/>
                <a:cs typeface="Helvetica"/>
                <a:sym typeface="Helvetica"/>
              </a:defRPr>
            </a:pPr>
            <a:r>
              <a:rPr b="1"/>
              <a:t>	Complexity of Data Analysis</a:t>
            </a:r>
            <a:r>
              <a:t>: Walmart deals with vast and diverse datasets, making it challenging to extract actionable insights efficiently. As a result, there may be delays in decision-making and suboptimal resource allocation.</a:t>
            </a:r>
          </a:p>
          <a:p>
            <a:pPr marL="457200" indent="-317500" algn="l" defTabSz="457200">
              <a:lnSpc>
                <a:spcPct val="100000"/>
              </a:lnSpc>
              <a:buClr>
                <a:srgbClr val="ECECEC"/>
              </a:buClr>
              <a:buSzPct val="100000"/>
              <a:buFont typeface="Helvetica"/>
              <a:buChar char="•"/>
              <a:defRPr spc="0" sz="4000">
                <a:solidFill>
                  <a:srgbClr val="000000"/>
                </a:solidFill>
                <a:latin typeface="Helvetica"/>
                <a:ea typeface="Helvetica"/>
                <a:cs typeface="Helvetica"/>
                <a:sym typeface="Helvetica"/>
              </a:defRPr>
            </a:pPr>
          </a:p>
          <a:p>
            <a:pPr marL="457200" indent="-317500" algn="l" defTabSz="457200">
              <a:lnSpc>
                <a:spcPct val="100000"/>
              </a:lnSpc>
              <a:buClr>
                <a:srgbClr val="ECECEC"/>
              </a:buClr>
              <a:buSzPct val="100000"/>
              <a:buFont typeface="Helvetica"/>
              <a:buChar char="•"/>
              <a:defRPr spc="0" sz="4000">
                <a:solidFill>
                  <a:srgbClr val="000000"/>
                </a:solidFill>
                <a:latin typeface="Helvetica"/>
                <a:ea typeface="Helvetica"/>
                <a:cs typeface="Helvetica"/>
                <a:sym typeface="Helvetica"/>
              </a:defRPr>
            </a:pPr>
            <a:r>
              <a:rPr b="1"/>
              <a:t>	Dynamic Market Conditions</a:t>
            </a:r>
            <a:r>
              <a:t>: The retail landscape is constantly evolving, influenced by factors such as economic trends, competitor strategies, and changing consumer preferences. Adapting forecasting models to these dynamic conditions requires agility and flexibility.</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Libraries used :-"/>
          <p:cNvSpPr txBox="1"/>
          <p:nvPr>
            <p:ph type="title"/>
          </p:nvPr>
        </p:nvSpPr>
        <p:spPr>
          <a:xfrm>
            <a:off x="567337" y="1435100"/>
            <a:ext cx="8388748" cy="2420938"/>
          </a:xfrm>
          <a:prstGeom prst="rect">
            <a:avLst/>
          </a:prstGeom>
        </p:spPr>
        <p:txBody>
          <a:bodyPr/>
          <a:lstStyle>
            <a:lvl1pPr>
              <a:defRPr>
                <a:solidFill>
                  <a:schemeClr val="accent1">
                    <a:hueOff val="414700"/>
                    <a:lumOff val="-28947"/>
                  </a:schemeClr>
                </a:solidFill>
              </a:defRPr>
            </a:lvl1pPr>
          </a:lstStyle>
          <a:p>
            <a:pPr/>
            <a:r>
              <a:t>Libraries used :-</a:t>
            </a:r>
          </a:p>
        </p:txBody>
      </p:sp>
      <p:pic>
        <p:nvPicPr>
          <p:cNvPr id="215" name="IMG_5144.PNG" descr="IMG_5144.PNG"/>
          <p:cNvPicPr>
            <a:picLocks noChangeAspect="1"/>
          </p:cNvPicPr>
          <p:nvPr/>
        </p:nvPicPr>
        <p:blipFill>
          <a:blip r:embed="rId2">
            <a:extLst/>
          </a:blip>
          <a:stretch>
            <a:fillRect/>
          </a:stretch>
        </p:blipFill>
        <p:spPr>
          <a:xfrm>
            <a:off x="236967" y="12643913"/>
            <a:ext cx="4000846" cy="958016"/>
          </a:xfrm>
          <a:prstGeom prst="rect">
            <a:avLst/>
          </a:prstGeom>
          <a:ln w="12700">
            <a:miter lim="400000"/>
          </a:ln>
        </p:spPr>
      </p:pic>
      <p:sp>
        <p:nvSpPr>
          <p:cNvPr id="216" name="Matplotlib…"/>
          <p:cNvSpPr txBox="1"/>
          <p:nvPr>
            <p:ph type="body" sz="half" idx="4294967295"/>
          </p:nvPr>
        </p:nvSpPr>
        <p:spPr>
          <a:xfrm>
            <a:off x="271541" y="3867334"/>
            <a:ext cx="10021392" cy="8765283"/>
          </a:xfrm>
          <a:prstGeom prst="rect">
            <a:avLst/>
          </a:prstGeom>
        </p:spPr>
        <p:txBody>
          <a:bodyPr/>
          <a:lstStyle/>
          <a:p>
            <a:pPr marL="458469" indent="-458469" algn="l" defTabSz="914400">
              <a:lnSpc>
                <a:spcPct val="80000"/>
              </a:lnSpc>
              <a:spcBef>
                <a:spcPts val="2200"/>
              </a:spcBef>
              <a:buSzPct val="100000"/>
              <a:buChar char="•"/>
              <a:tabLst>
                <a:tab pos="330200" algn="l"/>
                <a:tab pos="673100" algn="l"/>
                <a:tab pos="1003300" algn="l"/>
                <a:tab pos="1346200" algn="l"/>
                <a:tab pos="1676400" algn="l"/>
                <a:tab pos="2019300" algn="l"/>
                <a:tab pos="2362200" algn="l"/>
                <a:tab pos="2692400" algn="l"/>
                <a:tab pos="3035300" algn="l"/>
                <a:tab pos="3365500" algn="l"/>
                <a:tab pos="3708400" algn="l"/>
                <a:tab pos="4051300" algn="l"/>
              </a:tabLst>
              <a:defRPr spc="0" sz="4750">
                <a:solidFill>
                  <a:srgbClr val="000000"/>
                </a:solidFill>
                <a:latin typeface="Arial Black"/>
                <a:ea typeface="Arial Black"/>
                <a:cs typeface="Arial Black"/>
                <a:sym typeface="Arial Black"/>
              </a:defRPr>
            </a:pPr>
            <a:r>
              <a:t>Matplotlib</a:t>
            </a:r>
          </a:p>
          <a:p>
            <a:pPr marL="458469" indent="-458469" algn="l" defTabSz="914400">
              <a:lnSpc>
                <a:spcPct val="80000"/>
              </a:lnSpc>
              <a:spcBef>
                <a:spcPts val="2200"/>
              </a:spcBef>
              <a:buSzPct val="100000"/>
              <a:buChar char="•"/>
              <a:tabLst>
                <a:tab pos="330200" algn="l"/>
                <a:tab pos="673100" algn="l"/>
                <a:tab pos="1003300" algn="l"/>
                <a:tab pos="1346200" algn="l"/>
                <a:tab pos="1676400" algn="l"/>
                <a:tab pos="2019300" algn="l"/>
                <a:tab pos="2362200" algn="l"/>
                <a:tab pos="2692400" algn="l"/>
                <a:tab pos="3035300" algn="l"/>
                <a:tab pos="3365500" algn="l"/>
                <a:tab pos="3708400" algn="l"/>
                <a:tab pos="4051300" algn="l"/>
              </a:tabLst>
              <a:defRPr spc="0" sz="4750">
                <a:solidFill>
                  <a:srgbClr val="000000"/>
                </a:solidFill>
                <a:latin typeface="Arial Black"/>
                <a:ea typeface="Arial Black"/>
                <a:cs typeface="Arial Black"/>
                <a:sym typeface="Arial Black"/>
              </a:defRPr>
            </a:pPr>
          </a:p>
          <a:p>
            <a:pPr marL="458469" indent="-458469" algn="l" defTabSz="914400">
              <a:lnSpc>
                <a:spcPct val="80000"/>
              </a:lnSpc>
              <a:spcBef>
                <a:spcPts val="2200"/>
              </a:spcBef>
              <a:buSzPct val="100000"/>
              <a:buChar char="•"/>
              <a:tabLst>
                <a:tab pos="330200" algn="l"/>
                <a:tab pos="673100" algn="l"/>
                <a:tab pos="1003300" algn="l"/>
                <a:tab pos="1346200" algn="l"/>
                <a:tab pos="1676400" algn="l"/>
                <a:tab pos="2019300" algn="l"/>
                <a:tab pos="2362200" algn="l"/>
                <a:tab pos="2692400" algn="l"/>
                <a:tab pos="3035300" algn="l"/>
                <a:tab pos="3365500" algn="l"/>
                <a:tab pos="3708400" algn="l"/>
                <a:tab pos="4051300" algn="l"/>
              </a:tabLst>
              <a:defRPr spc="0" sz="4750">
                <a:solidFill>
                  <a:srgbClr val="000000"/>
                </a:solidFill>
                <a:latin typeface="Arial Black"/>
                <a:ea typeface="Arial Black"/>
                <a:cs typeface="Arial Black"/>
                <a:sym typeface="Arial Black"/>
              </a:defRPr>
            </a:pPr>
          </a:p>
          <a:p>
            <a:pPr marL="458469" indent="-458469" algn="l" defTabSz="914400">
              <a:lnSpc>
                <a:spcPct val="80000"/>
              </a:lnSpc>
              <a:spcBef>
                <a:spcPts val="2200"/>
              </a:spcBef>
              <a:buSzPct val="100000"/>
              <a:buChar char="•"/>
              <a:tabLst>
                <a:tab pos="330200" algn="l"/>
                <a:tab pos="673100" algn="l"/>
                <a:tab pos="1003300" algn="l"/>
                <a:tab pos="1346200" algn="l"/>
                <a:tab pos="1676400" algn="l"/>
                <a:tab pos="2019300" algn="l"/>
                <a:tab pos="2362200" algn="l"/>
                <a:tab pos="2692400" algn="l"/>
                <a:tab pos="3035300" algn="l"/>
                <a:tab pos="3365500" algn="l"/>
                <a:tab pos="3708400" algn="l"/>
                <a:tab pos="4051300" algn="l"/>
              </a:tabLst>
              <a:defRPr spc="0" sz="4750">
                <a:solidFill>
                  <a:srgbClr val="000000"/>
                </a:solidFill>
                <a:latin typeface="Arial Black"/>
                <a:ea typeface="Arial Black"/>
                <a:cs typeface="Arial Black"/>
                <a:sym typeface="Arial Black"/>
              </a:defRPr>
            </a:pPr>
          </a:p>
          <a:p>
            <a:pPr marL="458469" indent="-458469" algn="l" defTabSz="914400">
              <a:lnSpc>
                <a:spcPct val="80000"/>
              </a:lnSpc>
              <a:spcBef>
                <a:spcPts val="2200"/>
              </a:spcBef>
              <a:buSzPct val="100000"/>
              <a:buChar char="•"/>
              <a:tabLst>
                <a:tab pos="330200" algn="l"/>
                <a:tab pos="673100" algn="l"/>
                <a:tab pos="1003300" algn="l"/>
                <a:tab pos="1346200" algn="l"/>
                <a:tab pos="1676400" algn="l"/>
                <a:tab pos="2019300" algn="l"/>
                <a:tab pos="2362200" algn="l"/>
                <a:tab pos="2692400" algn="l"/>
                <a:tab pos="3035300" algn="l"/>
                <a:tab pos="3365500" algn="l"/>
                <a:tab pos="3708400" algn="l"/>
                <a:tab pos="4051300" algn="l"/>
              </a:tabLst>
              <a:defRPr spc="0" sz="4750">
                <a:solidFill>
                  <a:srgbClr val="000000"/>
                </a:solidFill>
                <a:latin typeface="Arial Black"/>
                <a:ea typeface="Arial Black"/>
                <a:cs typeface="Arial Black"/>
                <a:sym typeface="Arial Black"/>
              </a:defRPr>
            </a:pPr>
            <a:r>
              <a:t>NumPy</a:t>
            </a:r>
          </a:p>
          <a:p>
            <a:pPr marL="458469" indent="-458469" algn="l" defTabSz="914400">
              <a:lnSpc>
                <a:spcPct val="80000"/>
              </a:lnSpc>
              <a:spcBef>
                <a:spcPts val="2200"/>
              </a:spcBef>
              <a:buSzPct val="100000"/>
              <a:buChar char="•"/>
              <a:tabLst>
                <a:tab pos="330200" algn="l"/>
                <a:tab pos="673100" algn="l"/>
                <a:tab pos="1003300" algn="l"/>
                <a:tab pos="1346200" algn="l"/>
                <a:tab pos="1676400" algn="l"/>
                <a:tab pos="2019300" algn="l"/>
                <a:tab pos="2362200" algn="l"/>
                <a:tab pos="2692400" algn="l"/>
                <a:tab pos="3035300" algn="l"/>
                <a:tab pos="3365500" algn="l"/>
                <a:tab pos="3708400" algn="l"/>
                <a:tab pos="4051300" algn="l"/>
              </a:tabLst>
              <a:defRPr spc="0" sz="4750">
                <a:solidFill>
                  <a:srgbClr val="000000"/>
                </a:solidFill>
                <a:latin typeface="Arial Black"/>
                <a:ea typeface="Arial Black"/>
                <a:cs typeface="Arial Black"/>
                <a:sym typeface="Arial Black"/>
              </a:defRPr>
            </a:pPr>
          </a:p>
          <a:p>
            <a:pPr marL="458469" indent="-458469" algn="l" defTabSz="914400">
              <a:lnSpc>
                <a:spcPct val="80000"/>
              </a:lnSpc>
              <a:spcBef>
                <a:spcPts val="2200"/>
              </a:spcBef>
              <a:buSzPct val="100000"/>
              <a:buChar char="•"/>
              <a:tabLst>
                <a:tab pos="330200" algn="l"/>
                <a:tab pos="673100" algn="l"/>
                <a:tab pos="1003300" algn="l"/>
                <a:tab pos="1346200" algn="l"/>
                <a:tab pos="1676400" algn="l"/>
                <a:tab pos="2019300" algn="l"/>
                <a:tab pos="2362200" algn="l"/>
                <a:tab pos="2692400" algn="l"/>
                <a:tab pos="3035300" algn="l"/>
                <a:tab pos="3365500" algn="l"/>
                <a:tab pos="3708400" algn="l"/>
                <a:tab pos="4051300" algn="l"/>
              </a:tabLst>
              <a:defRPr spc="0" sz="4750">
                <a:solidFill>
                  <a:srgbClr val="000000"/>
                </a:solidFill>
                <a:latin typeface="Arial Black"/>
                <a:ea typeface="Arial Black"/>
                <a:cs typeface="Arial Black"/>
                <a:sym typeface="Arial Black"/>
              </a:defRPr>
            </a:pPr>
          </a:p>
          <a:p>
            <a:pPr marL="458469" indent="-458469" algn="l" defTabSz="914400">
              <a:lnSpc>
                <a:spcPct val="80000"/>
              </a:lnSpc>
              <a:spcBef>
                <a:spcPts val="2200"/>
              </a:spcBef>
              <a:buSzPct val="100000"/>
              <a:buChar char="•"/>
              <a:tabLst>
                <a:tab pos="330200" algn="l"/>
                <a:tab pos="673100" algn="l"/>
                <a:tab pos="1003300" algn="l"/>
                <a:tab pos="1346200" algn="l"/>
                <a:tab pos="1676400" algn="l"/>
                <a:tab pos="2019300" algn="l"/>
                <a:tab pos="2362200" algn="l"/>
                <a:tab pos="2692400" algn="l"/>
                <a:tab pos="3035300" algn="l"/>
                <a:tab pos="3365500" algn="l"/>
                <a:tab pos="3708400" algn="l"/>
                <a:tab pos="4051300" algn="l"/>
              </a:tabLst>
              <a:defRPr spc="0" sz="4750">
                <a:solidFill>
                  <a:srgbClr val="000000"/>
                </a:solidFill>
                <a:latin typeface="Arial Black"/>
                <a:ea typeface="Arial Black"/>
                <a:cs typeface="Arial Black"/>
                <a:sym typeface="Arial Black"/>
              </a:defRPr>
            </a:pPr>
          </a:p>
          <a:p>
            <a:pPr marL="458469" indent="-458469" algn="l" defTabSz="914400">
              <a:lnSpc>
                <a:spcPct val="80000"/>
              </a:lnSpc>
              <a:spcBef>
                <a:spcPts val="2200"/>
              </a:spcBef>
              <a:buSzPct val="100000"/>
              <a:buChar char="•"/>
              <a:tabLst>
                <a:tab pos="330200" algn="l"/>
                <a:tab pos="673100" algn="l"/>
                <a:tab pos="1003300" algn="l"/>
                <a:tab pos="1346200" algn="l"/>
                <a:tab pos="1676400" algn="l"/>
                <a:tab pos="2019300" algn="l"/>
                <a:tab pos="2362200" algn="l"/>
                <a:tab pos="2692400" algn="l"/>
                <a:tab pos="3035300" algn="l"/>
                <a:tab pos="3365500" algn="l"/>
                <a:tab pos="3708400" algn="l"/>
                <a:tab pos="4051300" algn="l"/>
              </a:tabLst>
              <a:defRPr spc="0" sz="4750">
                <a:solidFill>
                  <a:srgbClr val="000000"/>
                </a:solidFill>
                <a:latin typeface="Arial Black"/>
                <a:ea typeface="Arial Black"/>
                <a:cs typeface="Arial Black"/>
                <a:sym typeface="Arial Black"/>
              </a:defRPr>
            </a:pPr>
            <a:r>
              <a:t>Pandas </a:t>
            </a:r>
          </a:p>
        </p:txBody>
      </p:sp>
      <p:pic>
        <p:nvPicPr>
          <p:cNvPr id="217" name="IMG_5166.jpeg" descr="IMG_5166.jpeg"/>
          <p:cNvPicPr>
            <a:picLocks noChangeAspect="1"/>
          </p:cNvPicPr>
          <p:nvPr/>
        </p:nvPicPr>
        <p:blipFill>
          <a:blip r:embed="rId3">
            <a:extLst/>
          </a:blip>
          <a:stretch>
            <a:fillRect/>
          </a:stretch>
        </p:blipFill>
        <p:spPr>
          <a:xfrm>
            <a:off x="11023600" y="0"/>
            <a:ext cx="13716000" cy="13716000"/>
          </a:xfrm>
          <a:prstGeom prst="rect">
            <a:avLst/>
          </a:prstGeom>
          <a:ln w="12700">
            <a:miter lim="400000"/>
          </a:ln>
        </p:spPr>
      </p:pic>
      <p:pic>
        <p:nvPicPr>
          <p:cNvPr id="218" name="chitkara_university_logo_freelogovectors.net_.png" descr="chitkara_university_logo_freelogovectors.net_.png"/>
          <p:cNvPicPr>
            <a:picLocks noChangeAspect="1"/>
          </p:cNvPicPr>
          <p:nvPr/>
        </p:nvPicPr>
        <p:blipFill>
          <a:blip r:embed="rId4">
            <a:extLst/>
          </a:blip>
          <a:stretch>
            <a:fillRect/>
          </a:stretch>
        </p:blipFill>
        <p:spPr>
          <a:xfrm>
            <a:off x="21132800" y="147357"/>
            <a:ext cx="3050062" cy="1014013"/>
          </a:xfrm>
          <a:prstGeom prst="rect">
            <a:avLst/>
          </a:prstGeom>
          <a:ln w="12700">
            <a:miter lim="400000"/>
          </a:ln>
        </p:spPr>
      </p:pic>
      <p:pic>
        <p:nvPicPr>
          <p:cNvPr id="219" name="IMG_5168.PNG" descr="IMG_5168.PNG"/>
          <p:cNvPicPr>
            <a:picLocks noChangeAspect="1"/>
          </p:cNvPicPr>
          <p:nvPr/>
        </p:nvPicPr>
        <p:blipFill>
          <a:blip r:embed="rId5">
            <a:extLst/>
          </a:blip>
          <a:srcRect l="1450" t="1624" r="1500" b="1526"/>
          <a:stretch>
            <a:fillRect/>
          </a:stretch>
        </p:blipFill>
        <p:spPr>
          <a:xfrm>
            <a:off x="6479048" y="3268331"/>
            <a:ext cx="2303317" cy="2298575"/>
          </a:xfrm>
          <a:custGeom>
            <a:avLst/>
            <a:gdLst/>
            <a:ahLst/>
            <a:cxnLst>
              <a:cxn ang="0">
                <a:pos x="wd2" y="hd2"/>
              </a:cxn>
              <a:cxn ang="5400000">
                <a:pos x="wd2" y="hd2"/>
              </a:cxn>
              <a:cxn ang="10800000">
                <a:pos x="wd2" y="hd2"/>
              </a:cxn>
              <a:cxn ang="16200000">
                <a:pos x="wd2" y="hd2"/>
              </a:cxn>
            </a:cxnLst>
            <a:rect l="0" t="0" r="r" b="b"/>
            <a:pathLst>
              <a:path w="21445" h="21589" fill="norm" stroke="1" extrusionOk="0">
                <a:moveTo>
                  <a:pt x="10729" y="0"/>
                </a:moveTo>
                <a:cubicBezTo>
                  <a:pt x="9206" y="0"/>
                  <a:pt x="8743" y="68"/>
                  <a:pt x="7381" y="500"/>
                </a:cubicBezTo>
                <a:cubicBezTo>
                  <a:pt x="6101" y="905"/>
                  <a:pt x="4893" y="1603"/>
                  <a:pt x="3842" y="2498"/>
                </a:cubicBezTo>
                <a:cubicBezTo>
                  <a:pt x="3761" y="2575"/>
                  <a:pt x="3672" y="2658"/>
                  <a:pt x="3616" y="2710"/>
                </a:cubicBezTo>
                <a:cubicBezTo>
                  <a:pt x="3530" y="2790"/>
                  <a:pt x="3478" y="2875"/>
                  <a:pt x="3491" y="2908"/>
                </a:cubicBezTo>
                <a:cubicBezTo>
                  <a:pt x="3519" y="2982"/>
                  <a:pt x="3242" y="3232"/>
                  <a:pt x="3165" y="3202"/>
                </a:cubicBezTo>
                <a:cubicBezTo>
                  <a:pt x="3136" y="3191"/>
                  <a:pt x="3083" y="3222"/>
                  <a:pt x="3025" y="3265"/>
                </a:cubicBezTo>
                <a:cubicBezTo>
                  <a:pt x="2960" y="3333"/>
                  <a:pt x="2893" y="3401"/>
                  <a:pt x="2829" y="3470"/>
                </a:cubicBezTo>
                <a:cubicBezTo>
                  <a:pt x="2808" y="3504"/>
                  <a:pt x="2789" y="3540"/>
                  <a:pt x="2789" y="3564"/>
                </a:cubicBezTo>
                <a:cubicBezTo>
                  <a:pt x="2789" y="3680"/>
                  <a:pt x="2645" y="3938"/>
                  <a:pt x="2522" y="4037"/>
                </a:cubicBezTo>
                <a:cubicBezTo>
                  <a:pt x="2472" y="4078"/>
                  <a:pt x="2402" y="4167"/>
                  <a:pt x="2367" y="4235"/>
                </a:cubicBezTo>
                <a:cubicBezTo>
                  <a:pt x="2332" y="4302"/>
                  <a:pt x="2230" y="4442"/>
                  <a:pt x="2138" y="4544"/>
                </a:cubicBezTo>
                <a:cubicBezTo>
                  <a:pt x="1842" y="4873"/>
                  <a:pt x="1774" y="5154"/>
                  <a:pt x="2005" y="5096"/>
                </a:cubicBezTo>
                <a:cubicBezTo>
                  <a:pt x="2094" y="5073"/>
                  <a:pt x="2227" y="4923"/>
                  <a:pt x="2493" y="4540"/>
                </a:cubicBezTo>
                <a:cubicBezTo>
                  <a:pt x="2537" y="4477"/>
                  <a:pt x="2611" y="4397"/>
                  <a:pt x="2663" y="4361"/>
                </a:cubicBezTo>
                <a:cubicBezTo>
                  <a:pt x="2714" y="4325"/>
                  <a:pt x="2783" y="4241"/>
                  <a:pt x="2811" y="4175"/>
                </a:cubicBezTo>
                <a:cubicBezTo>
                  <a:pt x="2947" y="3848"/>
                  <a:pt x="4662" y="2293"/>
                  <a:pt x="4887" y="2293"/>
                </a:cubicBezTo>
                <a:cubicBezTo>
                  <a:pt x="4919" y="2293"/>
                  <a:pt x="4949" y="2369"/>
                  <a:pt x="4965" y="2486"/>
                </a:cubicBezTo>
                <a:cubicBezTo>
                  <a:pt x="4979" y="2591"/>
                  <a:pt x="5011" y="2728"/>
                  <a:pt x="5035" y="2792"/>
                </a:cubicBezTo>
                <a:cubicBezTo>
                  <a:pt x="5076" y="2900"/>
                  <a:pt x="5066" y="2919"/>
                  <a:pt x="4921" y="3049"/>
                </a:cubicBezTo>
                <a:cubicBezTo>
                  <a:pt x="4449" y="3472"/>
                  <a:pt x="4478" y="3422"/>
                  <a:pt x="4547" y="3683"/>
                </a:cubicBezTo>
                <a:cubicBezTo>
                  <a:pt x="4573" y="3777"/>
                  <a:pt x="4662" y="3917"/>
                  <a:pt x="4762" y="4022"/>
                </a:cubicBezTo>
                <a:cubicBezTo>
                  <a:pt x="4960" y="4231"/>
                  <a:pt x="5040" y="4369"/>
                  <a:pt x="5009" y="4451"/>
                </a:cubicBezTo>
                <a:cubicBezTo>
                  <a:pt x="4981" y="4525"/>
                  <a:pt x="4828" y="4519"/>
                  <a:pt x="4728" y="4443"/>
                </a:cubicBezTo>
                <a:cubicBezTo>
                  <a:pt x="4510" y="4277"/>
                  <a:pt x="4373" y="4521"/>
                  <a:pt x="4533" y="4794"/>
                </a:cubicBezTo>
                <a:cubicBezTo>
                  <a:pt x="4598" y="4905"/>
                  <a:pt x="4600" y="4913"/>
                  <a:pt x="4525" y="5006"/>
                </a:cubicBezTo>
                <a:cubicBezTo>
                  <a:pt x="4079" y="5567"/>
                  <a:pt x="3894" y="5811"/>
                  <a:pt x="3757" y="6020"/>
                </a:cubicBezTo>
                <a:cubicBezTo>
                  <a:pt x="3490" y="6426"/>
                  <a:pt x="3147" y="7040"/>
                  <a:pt x="3010" y="7362"/>
                </a:cubicBezTo>
                <a:cubicBezTo>
                  <a:pt x="2939" y="7529"/>
                  <a:pt x="2844" y="7747"/>
                  <a:pt x="2800" y="7846"/>
                </a:cubicBezTo>
                <a:cubicBezTo>
                  <a:pt x="2729" y="8004"/>
                  <a:pt x="2649" y="8238"/>
                  <a:pt x="2607" y="8398"/>
                </a:cubicBezTo>
                <a:cubicBezTo>
                  <a:pt x="2592" y="8457"/>
                  <a:pt x="2551" y="8462"/>
                  <a:pt x="2474" y="8413"/>
                </a:cubicBezTo>
                <a:cubicBezTo>
                  <a:pt x="2430" y="8385"/>
                  <a:pt x="2428" y="8352"/>
                  <a:pt x="2463" y="8249"/>
                </a:cubicBezTo>
                <a:cubicBezTo>
                  <a:pt x="2513" y="8104"/>
                  <a:pt x="2449" y="7918"/>
                  <a:pt x="2330" y="7873"/>
                </a:cubicBezTo>
                <a:cubicBezTo>
                  <a:pt x="2249" y="7841"/>
                  <a:pt x="2039" y="7959"/>
                  <a:pt x="2009" y="8055"/>
                </a:cubicBezTo>
                <a:cubicBezTo>
                  <a:pt x="1986" y="8128"/>
                  <a:pt x="1913" y="8157"/>
                  <a:pt x="1913" y="8093"/>
                </a:cubicBezTo>
                <a:cubicBezTo>
                  <a:pt x="1913" y="7986"/>
                  <a:pt x="1253" y="7895"/>
                  <a:pt x="993" y="7966"/>
                </a:cubicBezTo>
                <a:cubicBezTo>
                  <a:pt x="876" y="7997"/>
                  <a:pt x="830" y="8034"/>
                  <a:pt x="812" y="8107"/>
                </a:cubicBezTo>
                <a:cubicBezTo>
                  <a:pt x="782" y="8225"/>
                  <a:pt x="716" y="8241"/>
                  <a:pt x="716" y="8130"/>
                </a:cubicBezTo>
                <a:cubicBezTo>
                  <a:pt x="716" y="8025"/>
                  <a:pt x="795" y="7841"/>
                  <a:pt x="878" y="7757"/>
                </a:cubicBezTo>
                <a:cubicBezTo>
                  <a:pt x="915" y="7720"/>
                  <a:pt x="955" y="7667"/>
                  <a:pt x="967" y="7638"/>
                </a:cubicBezTo>
                <a:cubicBezTo>
                  <a:pt x="982" y="7601"/>
                  <a:pt x="999" y="7599"/>
                  <a:pt x="1022" y="7630"/>
                </a:cubicBezTo>
                <a:cubicBezTo>
                  <a:pt x="1040" y="7655"/>
                  <a:pt x="1103" y="7683"/>
                  <a:pt x="1163" y="7697"/>
                </a:cubicBezTo>
                <a:cubicBezTo>
                  <a:pt x="1222" y="7712"/>
                  <a:pt x="1316" y="7773"/>
                  <a:pt x="1370" y="7832"/>
                </a:cubicBezTo>
                <a:cubicBezTo>
                  <a:pt x="1457" y="7926"/>
                  <a:pt x="1485" y="7936"/>
                  <a:pt x="1639" y="7910"/>
                </a:cubicBezTo>
                <a:cubicBezTo>
                  <a:pt x="1735" y="7894"/>
                  <a:pt x="1907" y="7866"/>
                  <a:pt x="2020" y="7850"/>
                </a:cubicBezTo>
                <a:cubicBezTo>
                  <a:pt x="2322" y="7808"/>
                  <a:pt x="2451" y="7658"/>
                  <a:pt x="2293" y="7526"/>
                </a:cubicBezTo>
                <a:cubicBezTo>
                  <a:pt x="2260" y="7498"/>
                  <a:pt x="2231" y="7452"/>
                  <a:pt x="2231" y="7425"/>
                </a:cubicBezTo>
                <a:cubicBezTo>
                  <a:pt x="2231" y="7345"/>
                  <a:pt x="2002" y="7153"/>
                  <a:pt x="1843" y="7097"/>
                </a:cubicBezTo>
                <a:cubicBezTo>
                  <a:pt x="1760" y="7068"/>
                  <a:pt x="1573" y="7042"/>
                  <a:pt x="1425" y="7041"/>
                </a:cubicBezTo>
                <a:cubicBezTo>
                  <a:pt x="1255" y="7041"/>
                  <a:pt x="1155" y="7025"/>
                  <a:pt x="1155" y="6997"/>
                </a:cubicBezTo>
                <a:cubicBezTo>
                  <a:pt x="1155" y="6931"/>
                  <a:pt x="1346" y="6558"/>
                  <a:pt x="1451" y="6419"/>
                </a:cubicBezTo>
                <a:cubicBezTo>
                  <a:pt x="1577" y="6251"/>
                  <a:pt x="1606" y="6143"/>
                  <a:pt x="1551" y="6020"/>
                </a:cubicBezTo>
                <a:cubicBezTo>
                  <a:pt x="1499" y="5906"/>
                  <a:pt x="1454" y="5895"/>
                  <a:pt x="1303" y="5953"/>
                </a:cubicBezTo>
                <a:cubicBezTo>
                  <a:pt x="1200" y="5992"/>
                  <a:pt x="1115" y="6174"/>
                  <a:pt x="1115" y="6355"/>
                </a:cubicBezTo>
                <a:cubicBezTo>
                  <a:pt x="1115" y="6413"/>
                  <a:pt x="1070" y="6528"/>
                  <a:pt x="1015" y="6609"/>
                </a:cubicBezTo>
                <a:cubicBezTo>
                  <a:pt x="960" y="6690"/>
                  <a:pt x="915" y="6782"/>
                  <a:pt x="915" y="6814"/>
                </a:cubicBezTo>
                <a:cubicBezTo>
                  <a:pt x="915" y="6846"/>
                  <a:pt x="886" y="6893"/>
                  <a:pt x="852" y="6922"/>
                </a:cubicBezTo>
                <a:cubicBezTo>
                  <a:pt x="781" y="6981"/>
                  <a:pt x="675" y="7222"/>
                  <a:pt x="675" y="7321"/>
                </a:cubicBezTo>
                <a:cubicBezTo>
                  <a:pt x="675" y="7357"/>
                  <a:pt x="622" y="7453"/>
                  <a:pt x="553" y="7537"/>
                </a:cubicBezTo>
                <a:cubicBezTo>
                  <a:pt x="484" y="7621"/>
                  <a:pt x="427" y="7733"/>
                  <a:pt x="427" y="7787"/>
                </a:cubicBezTo>
                <a:cubicBezTo>
                  <a:pt x="427" y="7840"/>
                  <a:pt x="402" y="7907"/>
                  <a:pt x="372" y="7932"/>
                </a:cubicBezTo>
                <a:cubicBezTo>
                  <a:pt x="370" y="7934"/>
                  <a:pt x="370" y="7938"/>
                  <a:pt x="368" y="7940"/>
                </a:cubicBezTo>
                <a:cubicBezTo>
                  <a:pt x="28" y="9284"/>
                  <a:pt x="-92" y="10890"/>
                  <a:pt x="73" y="12137"/>
                </a:cubicBezTo>
                <a:cubicBezTo>
                  <a:pt x="700" y="16891"/>
                  <a:pt x="4206" y="20597"/>
                  <a:pt x="8889" y="21456"/>
                </a:cubicBezTo>
                <a:cubicBezTo>
                  <a:pt x="9440" y="21557"/>
                  <a:pt x="10202" y="21600"/>
                  <a:pt x="10955" y="21586"/>
                </a:cubicBezTo>
                <a:cubicBezTo>
                  <a:pt x="11707" y="21572"/>
                  <a:pt x="12449" y="21502"/>
                  <a:pt x="12961" y="21381"/>
                </a:cubicBezTo>
                <a:cubicBezTo>
                  <a:pt x="15110" y="20874"/>
                  <a:pt x="16953" y="19824"/>
                  <a:pt x="18374" y="18380"/>
                </a:cubicBezTo>
                <a:cubicBezTo>
                  <a:pt x="18423" y="18288"/>
                  <a:pt x="18449" y="18203"/>
                  <a:pt x="18437" y="18142"/>
                </a:cubicBezTo>
                <a:cubicBezTo>
                  <a:pt x="18419" y="18048"/>
                  <a:pt x="18439" y="17999"/>
                  <a:pt x="18526" y="17907"/>
                </a:cubicBezTo>
                <a:cubicBezTo>
                  <a:pt x="18632" y="17795"/>
                  <a:pt x="18640" y="17791"/>
                  <a:pt x="18736" y="17855"/>
                </a:cubicBezTo>
                <a:cubicBezTo>
                  <a:pt x="18778" y="17882"/>
                  <a:pt x="18802" y="17893"/>
                  <a:pt x="18833" y="17885"/>
                </a:cubicBezTo>
                <a:cubicBezTo>
                  <a:pt x="20191" y="16316"/>
                  <a:pt x="21091" y="14347"/>
                  <a:pt x="21386" y="12122"/>
                </a:cubicBezTo>
                <a:cubicBezTo>
                  <a:pt x="21508" y="11200"/>
                  <a:pt x="21431" y="9378"/>
                  <a:pt x="21231" y="8491"/>
                </a:cubicBezTo>
                <a:cubicBezTo>
                  <a:pt x="20361" y="4649"/>
                  <a:pt x="17626" y="1629"/>
                  <a:pt x="13959" y="459"/>
                </a:cubicBezTo>
                <a:cubicBezTo>
                  <a:pt x="12766" y="78"/>
                  <a:pt x="12224" y="0"/>
                  <a:pt x="10729" y="0"/>
                </a:cubicBezTo>
                <a:close/>
              </a:path>
            </a:pathLst>
          </a:custGeom>
          <a:ln w="12700">
            <a:miter lim="400000"/>
          </a:ln>
        </p:spPr>
      </p:pic>
      <p:pic>
        <p:nvPicPr>
          <p:cNvPr id="220" name="IMG_5167.PNG" descr="IMG_5167.PNG"/>
          <p:cNvPicPr>
            <a:picLocks noChangeAspect="1"/>
          </p:cNvPicPr>
          <p:nvPr/>
        </p:nvPicPr>
        <p:blipFill>
          <a:blip r:embed="rId6">
            <a:extLst/>
          </a:blip>
          <a:stretch>
            <a:fillRect/>
          </a:stretch>
        </p:blipFill>
        <p:spPr>
          <a:xfrm>
            <a:off x="5156091" y="5275033"/>
            <a:ext cx="4949231" cy="4949231"/>
          </a:xfrm>
          <a:prstGeom prst="rect">
            <a:avLst/>
          </a:prstGeom>
          <a:ln w="12700">
            <a:miter lim="400000"/>
          </a:ln>
        </p:spPr>
      </p:pic>
      <p:pic>
        <p:nvPicPr>
          <p:cNvPr id="221" name="1200px-Pandas_mark.svg.png" descr="1200px-Pandas_mark.svg.png"/>
          <p:cNvPicPr>
            <a:picLocks noChangeAspect="1"/>
          </p:cNvPicPr>
          <p:nvPr/>
        </p:nvPicPr>
        <p:blipFill>
          <a:blip r:embed="rId7">
            <a:extLst/>
          </a:blip>
          <a:stretch>
            <a:fillRect/>
          </a:stretch>
        </p:blipFill>
        <p:spPr>
          <a:xfrm>
            <a:off x="6479047" y="10236200"/>
            <a:ext cx="2303318" cy="307109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3" name="chitkara_university_logo_freelogovectors.net_.png" descr="chitkara_university_logo_freelogovectors.net_.png"/>
          <p:cNvPicPr>
            <a:picLocks noChangeAspect="1"/>
          </p:cNvPicPr>
          <p:nvPr/>
        </p:nvPicPr>
        <p:blipFill>
          <a:blip r:embed="rId2">
            <a:extLst/>
          </a:blip>
          <a:stretch>
            <a:fillRect/>
          </a:stretch>
        </p:blipFill>
        <p:spPr>
          <a:xfrm>
            <a:off x="21209000" y="114836"/>
            <a:ext cx="3050062" cy="1014013"/>
          </a:xfrm>
          <a:prstGeom prst="rect">
            <a:avLst/>
          </a:prstGeom>
          <a:ln w="12700">
            <a:miter lim="400000"/>
          </a:ln>
        </p:spPr>
      </p:pic>
      <p:sp>
        <p:nvSpPr>
          <p:cNvPr id="224" name="Line"/>
          <p:cNvSpPr/>
          <p:nvPr/>
        </p:nvSpPr>
        <p:spPr>
          <a:xfrm>
            <a:off x="1610785" y="1814656"/>
            <a:ext cx="21162430" cy="1"/>
          </a:xfrm>
          <a:prstGeom prst="line">
            <a:avLst/>
          </a:prstGeom>
          <a:ln w="50800">
            <a:solidFill>
              <a:srgbClr val="227AAF"/>
            </a:solidFill>
            <a:miter lim="400000"/>
          </a:ln>
        </p:spPr>
        <p:txBody>
          <a:bodyPr lIns="50800" tIns="50800" rIns="50800" bIns="50800" anchor="ctr"/>
          <a:lstStyle/>
          <a:p>
            <a:pPr/>
          </a:p>
        </p:txBody>
      </p:sp>
      <p:pic>
        <p:nvPicPr>
          <p:cNvPr id="225" name="IMG_5144.PNG" descr="IMG_5144.PNG"/>
          <p:cNvPicPr>
            <a:picLocks noChangeAspect="1"/>
          </p:cNvPicPr>
          <p:nvPr/>
        </p:nvPicPr>
        <p:blipFill>
          <a:blip r:embed="rId3">
            <a:extLst/>
          </a:blip>
          <a:stretch>
            <a:fillRect/>
          </a:stretch>
        </p:blipFill>
        <p:spPr>
          <a:xfrm>
            <a:off x="236967" y="12643913"/>
            <a:ext cx="4000846" cy="958016"/>
          </a:xfrm>
          <a:prstGeom prst="rect">
            <a:avLst/>
          </a:prstGeom>
          <a:ln w="12700">
            <a:miter lim="400000"/>
          </a:ln>
        </p:spPr>
      </p:pic>
      <p:sp>
        <p:nvSpPr>
          <p:cNvPr id="226" name="Advantages of using Walmart Sales Forecast"/>
          <p:cNvSpPr txBox="1"/>
          <p:nvPr/>
        </p:nvSpPr>
        <p:spPr>
          <a:xfrm>
            <a:off x="2453948" y="364086"/>
            <a:ext cx="18361915" cy="12738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spcBef>
                <a:spcPts val="0"/>
              </a:spcBef>
              <a:tabLst/>
              <a:defRPr spc="-70" sz="7000">
                <a:solidFill>
                  <a:schemeClr val="accent1">
                    <a:hueOff val="414700"/>
                    <a:lumOff val="-28947"/>
                  </a:schemeClr>
                </a:solidFill>
                <a:latin typeface="+mn-lt"/>
                <a:ea typeface="+mn-ea"/>
                <a:cs typeface="+mn-cs"/>
                <a:sym typeface="Publico Headline Black"/>
              </a:defRPr>
            </a:lvl1pPr>
          </a:lstStyle>
          <a:p>
            <a:pPr/>
            <a:r>
              <a:t>Advantages of using Walmart Sales Forecast</a:t>
            </a:r>
          </a:p>
        </p:txBody>
      </p:sp>
      <p:sp>
        <p:nvSpPr>
          <p:cNvPr id="227" name="Enhanced Inventory Management…"/>
          <p:cNvSpPr txBox="1"/>
          <p:nvPr/>
        </p:nvSpPr>
        <p:spPr>
          <a:xfrm>
            <a:off x="118264" y="2118755"/>
            <a:ext cx="21932095" cy="2679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57200" indent="-317500" defTabSz="457200">
              <a:lnSpc>
                <a:spcPct val="100000"/>
              </a:lnSpc>
              <a:spcBef>
                <a:spcPts val="0"/>
              </a:spcBef>
              <a:buClr>
                <a:srgbClr val="ECECEC"/>
              </a:buClr>
              <a:buSzPct val="100000"/>
              <a:buFont typeface="Helvetica"/>
              <a:buChar char="•"/>
              <a:tabLst/>
              <a:defRPr b="1" sz="4400">
                <a:solidFill>
                  <a:schemeClr val="accent1">
                    <a:hueOff val="414700"/>
                    <a:lumOff val="-28947"/>
                  </a:schemeClr>
                </a:solidFill>
                <a:latin typeface="Times New Roman"/>
                <a:ea typeface="Times New Roman"/>
                <a:cs typeface="Times New Roman"/>
                <a:sym typeface="Times New Roman"/>
              </a:defRPr>
            </a:pPr>
            <a:r>
              <a:t>Enhanced Inventory Management</a:t>
            </a:r>
          </a:p>
          <a:p>
            <a:pPr marL="457200" indent="-317500" defTabSz="457200">
              <a:lnSpc>
                <a:spcPct val="100000"/>
              </a:lnSpc>
              <a:spcBef>
                <a:spcPts val="0"/>
              </a:spcBef>
              <a:buClr>
                <a:srgbClr val="ECECEC"/>
              </a:buClr>
              <a:buSzPct val="100000"/>
              <a:buFont typeface="Helvetica"/>
              <a:buChar char="•"/>
              <a:tabLst/>
              <a:defRPr sz="3300">
                <a:solidFill>
                  <a:srgbClr val="000000"/>
                </a:solidFill>
                <a:latin typeface="Arial Rounded MT Bold"/>
                <a:ea typeface="Arial Rounded MT Bold"/>
                <a:cs typeface="Arial Rounded MT Bold"/>
                <a:sym typeface="Arial Rounded MT Bold"/>
              </a:defRPr>
            </a:pPr>
          </a:p>
          <a:p>
            <a:pPr marL="457200" indent="-317500" defTabSz="457200">
              <a:lnSpc>
                <a:spcPct val="100000"/>
              </a:lnSpc>
              <a:spcBef>
                <a:spcPts val="0"/>
              </a:spcBef>
              <a:buClr>
                <a:srgbClr val="ECECEC"/>
              </a:buClr>
              <a:buSzPct val="100000"/>
              <a:buFont typeface="Helvetica"/>
              <a:buChar char="•"/>
              <a:tabLst/>
              <a:defRPr sz="3300">
                <a:solidFill>
                  <a:srgbClr val="000000"/>
                </a:solidFill>
                <a:latin typeface="Arial Rounded MT Bold"/>
                <a:ea typeface="Arial Rounded MT Bold"/>
                <a:cs typeface="Arial Rounded MT Bold"/>
                <a:sym typeface="Arial Rounded MT Bold"/>
              </a:defRPr>
            </a:pPr>
            <a:r>
              <a:t>-Accurate sales forecasts help Walmart optimise inventory levels.</a:t>
            </a:r>
          </a:p>
          <a:p>
            <a:pPr marL="457200" indent="-317500" defTabSz="457200">
              <a:lnSpc>
                <a:spcPct val="100000"/>
              </a:lnSpc>
              <a:spcBef>
                <a:spcPts val="0"/>
              </a:spcBef>
              <a:buClr>
                <a:srgbClr val="ECECEC"/>
              </a:buClr>
              <a:buSzPct val="100000"/>
              <a:buFont typeface="Helvetica"/>
              <a:buChar char="•"/>
              <a:tabLst/>
              <a:defRPr sz="3300">
                <a:solidFill>
                  <a:srgbClr val="000000"/>
                </a:solidFill>
                <a:latin typeface="Arial Rounded MT Bold"/>
                <a:ea typeface="Arial Rounded MT Bold"/>
                <a:cs typeface="Arial Rounded MT Bold"/>
                <a:sym typeface="Arial Rounded MT Bold"/>
              </a:defRPr>
            </a:pPr>
          </a:p>
          <a:p>
            <a:pPr marL="457200" indent="-317500" defTabSz="457200">
              <a:lnSpc>
                <a:spcPct val="100000"/>
              </a:lnSpc>
              <a:spcBef>
                <a:spcPts val="0"/>
              </a:spcBef>
              <a:buClr>
                <a:srgbClr val="ECECEC"/>
              </a:buClr>
              <a:buSzPct val="100000"/>
              <a:buFont typeface="Helvetica"/>
              <a:buChar char="•"/>
              <a:tabLst/>
              <a:defRPr sz="3300">
                <a:solidFill>
                  <a:srgbClr val="000000"/>
                </a:solidFill>
                <a:latin typeface="Arial Rounded MT Bold"/>
                <a:ea typeface="Arial Rounded MT Bold"/>
                <a:cs typeface="Arial Rounded MT Bold"/>
                <a:sym typeface="Arial Rounded MT Bold"/>
              </a:defRPr>
            </a:pPr>
            <a:r>
              <a:t>-It ensures adequate stock availability to meet customer demand while minimising excess inventory costs.</a:t>
            </a:r>
          </a:p>
        </p:txBody>
      </p:sp>
      <p:sp>
        <p:nvSpPr>
          <p:cNvPr id="228" name="Improved Resource Allocation…"/>
          <p:cNvSpPr txBox="1"/>
          <p:nvPr/>
        </p:nvSpPr>
        <p:spPr>
          <a:xfrm>
            <a:off x="-220" y="5289356"/>
            <a:ext cx="13410524" cy="412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199" indent="-317499" defTabSz="457200">
              <a:lnSpc>
                <a:spcPct val="100000"/>
              </a:lnSpc>
              <a:spcBef>
                <a:spcPts val="0"/>
              </a:spcBef>
              <a:buClr>
                <a:srgbClr val="ECECEC"/>
              </a:buClr>
              <a:buSzPct val="100000"/>
              <a:buFont typeface="Helvetica"/>
              <a:buChar char="•"/>
              <a:tabLst/>
              <a:defRPr b="1" sz="4400">
                <a:solidFill>
                  <a:schemeClr val="accent1">
                    <a:hueOff val="414700"/>
                    <a:lumOff val="-28947"/>
                  </a:schemeClr>
                </a:solidFill>
                <a:latin typeface="Times New Roman"/>
                <a:ea typeface="Times New Roman"/>
                <a:cs typeface="Times New Roman"/>
                <a:sym typeface="Times New Roman"/>
              </a:defRPr>
            </a:pPr>
            <a:r>
              <a:t>Improved Resource Allocation</a:t>
            </a:r>
          </a:p>
          <a:p>
            <a:pPr marL="457200" indent="-317500" defTabSz="457200">
              <a:lnSpc>
                <a:spcPct val="100000"/>
              </a:lnSpc>
              <a:spcBef>
                <a:spcPts val="0"/>
              </a:spcBef>
              <a:buClr>
                <a:srgbClr val="ECECEC"/>
              </a:buClr>
              <a:buSzPct val="100000"/>
              <a:buFont typeface="Helvetica"/>
              <a:buChar char="•"/>
              <a:tabLst/>
              <a:defRPr sz="3300">
                <a:solidFill>
                  <a:srgbClr val="000000"/>
                </a:solidFill>
                <a:latin typeface="Arial Rounded MT Bold"/>
                <a:ea typeface="Arial Rounded MT Bold"/>
                <a:cs typeface="Arial Rounded MT Bold"/>
                <a:sym typeface="Arial Rounded MT Bold"/>
              </a:defRPr>
            </a:pPr>
          </a:p>
          <a:p>
            <a:pPr marL="457200" indent="-317500" defTabSz="457200">
              <a:lnSpc>
                <a:spcPct val="100000"/>
              </a:lnSpc>
              <a:spcBef>
                <a:spcPts val="0"/>
              </a:spcBef>
              <a:buClr>
                <a:srgbClr val="ECECEC"/>
              </a:buClr>
              <a:buSzPct val="100000"/>
              <a:buFont typeface="Helvetica"/>
              <a:buChar char="•"/>
              <a:tabLst/>
              <a:defRPr sz="3300">
                <a:solidFill>
                  <a:srgbClr val="000000"/>
                </a:solidFill>
                <a:latin typeface="Arial Rounded MT Bold"/>
                <a:ea typeface="Arial Rounded MT Bold"/>
                <a:cs typeface="Arial Rounded MT Bold"/>
                <a:sym typeface="Arial Rounded MT Bold"/>
              </a:defRPr>
            </a:pPr>
            <a:r>
              <a:t>-By forecasting sales accurately, Walmart can allocate resources efficiently.</a:t>
            </a:r>
          </a:p>
          <a:p>
            <a:pPr marL="457200" indent="-317500" defTabSz="457200">
              <a:lnSpc>
                <a:spcPct val="100000"/>
              </a:lnSpc>
              <a:spcBef>
                <a:spcPts val="0"/>
              </a:spcBef>
              <a:buClr>
                <a:srgbClr val="ECECEC"/>
              </a:buClr>
              <a:buSzPct val="100000"/>
              <a:buFont typeface="Helvetica"/>
              <a:buChar char="•"/>
              <a:tabLst/>
              <a:defRPr sz="3300">
                <a:solidFill>
                  <a:srgbClr val="000000"/>
                </a:solidFill>
                <a:latin typeface="Arial Rounded MT Bold"/>
                <a:ea typeface="Arial Rounded MT Bold"/>
                <a:cs typeface="Arial Rounded MT Bold"/>
                <a:sym typeface="Arial Rounded MT Bold"/>
              </a:defRPr>
            </a:pPr>
          </a:p>
          <a:p>
            <a:pPr marL="457200" indent="-317500" defTabSz="457200">
              <a:lnSpc>
                <a:spcPct val="100000"/>
              </a:lnSpc>
              <a:spcBef>
                <a:spcPts val="0"/>
              </a:spcBef>
              <a:buClr>
                <a:srgbClr val="ECECEC"/>
              </a:buClr>
              <a:buSzPct val="100000"/>
              <a:buFont typeface="Helvetica"/>
              <a:buChar char="•"/>
              <a:tabLst/>
              <a:defRPr sz="3300">
                <a:solidFill>
                  <a:srgbClr val="000000"/>
                </a:solidFill>
                <a:latin typeface="Arial Rounded MT Bold"/>
                <a:ea typeface="Arial Rounded MT Bold"/>
                <a:cs typeface="Arial Rounded MT Bold"/>
                <a:sym typeface="Arial Rounded MT Bold"/>
              </a:defRPr>
            </a:pPr>
            <a:r>
              <a:t>-This includes staff scheduling, procurement, and allocation of marketing budgets.</a:t>
            </a:r>
          </a:p>
        </p:txBody>
      </p:sp>
      <p:sp>
        <p:nvSpPr>
          <p:cNvPr id="229" name="Strategic Planning…"/>
          <p:cNvSpPr txBox="1"/>
          <p:nvPr/>
        </p:nvSpPr>
        <p:spPr>
          <a:xfrm>
            <a:off x="-14566" y="9907756"/>
            <a:ext cx="24413134" cy="2679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57199" indent="-317499" defTabSz="457200">
              <a:lnSpc>
                <a:spcPct val="100000"/>
              </a:lnSpc>
              <a:spcBef>
                <a:spcPts val="0"/>
              </a:spcBef>
              <a:buClr>
                <a:srgbClr val="ECECEC"/>
              </a:buClr>
              <a:buSzPct val="100000"/>
              <a:buFont typeface="Helvetica"/>
              <a:buChar char="•"/>
              <a:tabLst/>
              <a:defRPr b="1" sz="4400">
                <a:solidFill>
                  <a:schemeClr val="accent1">
                    <a:hueOff val="414700"/>
                    <a:lumOff val="-28947"/>
                  </a:schemeClr>
                </a:solidFill>
                <a:latin typeface="Times New Roman"/>
                <a:ea typeface="Times New Roman"/>
                <a:cs typeface="Times New Roman"/>
                <a:sym typeface="Times New Roman"/>
              </a:defRPr>
            </a:pPr>
            <a:r>
              <a:t>Strategic Planning</a:t>
            </a:r>
          </a:p>
          <a:p>
            <a:pPr marL="457200" indent="-317500" defTabSz="457200">
              <a:lnSpc>
                <a:spcPct val="100000"/>
              </a:lnSpc>
              <a:spcBef>
                <a:spcPts val="0"/>
              </a:spcBef>
              <a:buClr>
                <a:srgbClr val="ECECEC"/>
              </a:buClr>
              <a:buSzPct val="100000"/>
              <a:buFont typeface="Helvetica"/>
              <a:buChar char="•"/>
              <a:tabLst/>
              <a:defRPr sz="3300">
                <a:solidFill>
                  <a:srgbClr val="000000"/>
                </a:solidFill>
                <a:latin typeface="Arial Rounded MT Bold"/>
                <a:ea typeface="Arial Rounded MT Bold"/>
                <a:cs typeface="Arial Rounded MT Bold"/>
                <a:sym typeface="Arial Rounded MT Bold"/>
              </a:defRPr>
            </a:pPr>
          </a:p>
          <a:p>
            <a:pPr marL="457200" indent="-317500" defTabSz="457200">
              <a:lnSpc>
                <a:spcPct val="100000"/>
              </a:lnSpc>
              <a:spcBef>
                <a:spcPts val="0"/>
              </a:spcBef>
              <a:buClr>
                <a:srgbClr val="ECECEC"/>
              </a:buClr>
              <a:buSzPct val="100000"/>
              <a:buFont typeface="Helvetica"/>
              <a:buChar char="•"/>
              <a:tabLst/>
              <a:defRPr sz="3300">
                <a:solidFill>
                  <a:srgbClr val="000000"/>
                </a:solidFill>
                <a:latin typeface="Arial Rounded MT Bold"/>
                <a:ea typeface="Arial Rounded MT Bold"/>
                <a:cs typeface="Arial Rounded MT Bold"/>
                <a:sym typeface="Arial Rounded MT Bold"/>
              </a:defRPr>
            </a:pPr>
            <a:r>
              <a:t>-Sales forecasting provides valuable insights for long-term strategic planning.</a:t>
            </a:r>
          </a:p>
          <a:p>
            <a:pPr marL="457200" indent="-317500" defTabSz="457200">
              <a:lnSpc>
                <a:spcPct val="100000"/>
              </a:lnSpc>
              <a:spcBef>
                <a:spcPts val="0"/>
              </a:spcBef>
              <a:buClr>
                <a:srgbClr val="ECECEC"/>
              </a:buClr>
              <a:buSzPct val="100000"/>
              <a:buFont typeface="Helvetica"/>
              <a:buChar char="•"/>
              <a:tabLst/>
              <a:defRPr sz="3300">
                <a:solidFill>
                  <a:srgbClr val="000000"/>
                </a:solidFill>
                <a:latin typeface="Arial Rounded MT Bold"/>
                <a:ea typeface="Arial Rounded MT Bold"/>
                <a:cs typeface="Arial Rounded MT Bold"/>
                <a:sym typeface="Arial Rounded MT Bold"/>
              </a:defRPr>
            </a:pPr>
          </a:p>
          <a:p>
            <a:pPr marL="457200" indent="-317500" defTabSz="457200">
              <a:lnSpc>
                <a:spcPct val="100000"/>
              </a:lnSpc>
              <a:spcBef>
                <a:spcPts val="0"/>
              </a:spcBef>
              <a:buClr>
                <a:srgbClr val="ECECEC"/>
              </a:buClr>
              <a:buSzPct val="100000"/>
              <a:buFont typeface="Helvetica"/>
              <a:buChar char="•"/>
              <a:tabLst/>
              <a:defRPr sz="3300">
                <a:solidFill>
                  <a:srgbClr val="000000"/>
                </a:solidFill>
                <a:latin typeface="Arial Rounded MT Bold"/>
                <a:ea typeface="Arial Rounded MT Bold"/>
                <a:cs typeface="Arial Rounded MT Bold"/>
                <a:sym typeface="Arial Rounded MT Bold"/>
              </a:defRPr>
            </a:pPr>
            <a:r>
              <a:t>-It helps Walmart make informed decisions regarding expansion, product launches, and market penetration strategies.</a:t>
            </a:r>
          </a:p>
        </p:txBody>
      </p:sp>
      <p:pic>
        <p:nvPicPr>
          <p:cNvPr id="230" name="IMG_5151.PNG" descr="IMG_5151.PNG"/>
          <p:cNvPicPr>
            <a:picLocks noChangeAspect="1"/>
          </p:cNvPicPr>
          <p:nvPr/>
        </p:nvPicPr>
        <p:blipFill>
          <a:blip r:embed="rId4">
            <a:extLst/>
          </a:blip>
          <a:stretch>
            <a:fillRect/>
          </a:stretch>
        </p:blipFill>
        <p:spPr>
          <a:xfrm>
            <a:off x="12484746" y="3870370"/>
            <a:ext cx="12645704" cy="7113209"/>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2" name="chitkara_university_logo_freelogovectors.net_.png" descr="chitkara_university_logo_freelogovectors.net_.png"/>
          <p:cNvPicPr>
            <a:picLocks noChangeAspect="1"/>
          </p:cNvPicPr>
          <p:nvPr/>
        </p:nvPicPr>
        <p:blipFill>
          <a:blip r:embed="rId2">
            <a:extLst/>
          </a:blip>
          <a:stretch>
            <a:fillRect/>
          </a:stretch>
        </p:blipFill>
        <p:spPr>
          <a:xfrm>
            <a:off x="21209000" y="114836"/>
            <a:ext cx="3050062" cy="1014013"/>
          </a:xfrm>
          <a:prstGeom prst="rect">
            <a:avLst/>
          </a:prstGeom>
          <a:ln w="12700">
            <a:miter lim="400000"/>
          </a:ln>
        </p:spPr>
      </p:pic>
      <p:sp>
        <p:nvSpPr>
          <p:cNvPr id="233" name="Line"/>
          <p:cNvSpPr/>
          <p:nvPr/>
        </p:nvSpPr>
        <p:spPr>
          <a:xfrm>
            <a:off x="1610785" y="1814656"/>
            <a:ext cx="21162430" cy="1"/>
          </a:xfrm>
          <a:prstGeom prst="line">
            <a:avLst/>
          </a:prstGeom>
          <a:ln w="50800">
            <a:solidFill>
              <a:srgbClr val="227AAF"/>
            </a:solidFill>
            <a:miter lim="400000"/>
          </a:ln>
        </p:spPr>
        <p:txBody>
          <a:bodyPr lIns="50800" tIns="50800" rIns="50800" bIns="50800" anchor="ctr"/>
          <a:lstStyle/>
          <a:p>
            <a:pPr/>
          </a:p>
        </p:txBody>
      </p:sp>
      <p:pic>
        <p:nvPicPr>
          <p:cNvPr id="234" name="IMG_5144.PNG" descr="IMG_5144.PNG"/>
          <p:cNvPicPr>
            <a:picLocks noChangeAspect="1"/>
          </p:cNvPicPr>
          <p:nvPr/>
        </p:nvPicPr>
        <p:blipFill>
          <a:blip r:embed="rId3">
            <a:extLst/>
          </a:blip>
          <a:stretch>
            <a:fillRect/>
          </a:stretch>
        </p:blipFill>
        <p:spPr>
          <a:xfrm>
            <a:off x="236967" y="12643913"/>
            <a:ext cx="4000846" cy="958016"/>
          </a:xfrm>
          <a:prstGeom prst="rect">
            <a:avLst/>
          </a:prstGeom>
          <a:ln w="12700">
            <a:miter lim="400000"/>
          </a:ln>
        </p:spPr>
      </p:pic>
      <p:sp>
        <p:nvSpPr>
          <p:cNvPr id="235" name="Cost Reduction…"/>
          <p:cNvSpPr txBox="1"/>
          <p:nvPr/>
        </p:nvSpPr>
        <p:spPr>
          <a:xfrm>
            <a:off x="141961" y="1758439"/>
            <a:ext cx="19980046" cy="284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57200" indent="-317500" defTabSz="457200">
              <a:lnSpc>
                <a:spcPct val="100000"/>
              </a:lnSpc>
              <a:spcBef>
                <a:spcPts val="0"/>
              </a:spcBef>
              <a:buClr>
                <a:srgbClr val="ECECEC"/>
              </a:buClr>
              <a:buSzPct val="100000"/>
              <a:buFont typeface="Helvetica"/>
              <a:buChar char="•"/>
              <a:tabLst/>
              <a:defRPr b="1" sz="4400">
                <a:solidFill>
                  <a:schemeClr val="accent1">
                    <a:hueOff val="414700"/>
                    <a:lumOff val="-28947"/>
                  </a:schemeClr>
                </a:solidFill>
                <a:latin typeface="Times New Roman"/>
                <a:ea typeface="Times New Roman"/>
                <a:cs typeface="Times New Roman"/>
                <a:sym typeface="Times New Roman"/>
              </a:defRPr>
            </a:pPr>
            <a:r>
              <a:t>Cost Reduction</a:t>
            </a:r>
          </a:p>
          <a:p>
            <a:pPr marL="457200" indent="-317500" defTabSz="457200">
              <a:lnSpc>
                <a:spcPct val="100000"/>
              </a:lnSpc>
              <a:spcBef>
                <a:spcPts val="0"/>
              </a:spcBef>
              <a:buClr>
                <a:srgbClr val="ECECEC"/>
              </a:buClr>
              <a:buSzPct val="100000"/>
              <a:buFont typeface="Helvetica"/>
              <a:buChar char="•"/>
              <a:tabLst/>
              <a:defRPr b="1" sz="4400">
                <a:solidFill>
                  <a:schemeClr val="accent1">
                    <a:hueOff val="414700"/>
                    <a:lumOff val="-28947"/>
                  </a:schemeClr>
                </a:solidFill>
                <a:latin typeface="Times New Roman"/>
                <a:ea typeface="Times New Roman"/>
                <a:cs typeface="Times New Roman"/>
                <a:sym typeface="Times New Roman"/>
              </a:defRPr>
            </a:pPr>
          </a:p>
          <a:p>
            <a:pPr marL="457200" indent="-317500" defTabSz="457200">
              <a:lnSpc>
                <a:spcPct val="100000"/>
              </a:lnSpc>
              <a:spcBef>
                <a:spcPts val="0"/>
              </a:spcBef>
              <a:buClr>
                <a:srgbClr val="ECECEC"/>
              </a:buClr>
              <a:buSzPct val="100000"/>
              <a:buFont typeface="Helvetica"/>
              <a:buChar char="•"/>
              <a:tabLst/>
              <a:defRPr sz="3300">
                <a:solidFill>
                  <a:srgbClr val="000000"/>
                </a:solidFill>
                <a:latin typeface="Arial Rounded MT Bold"/>
                <a:ea typeface="Arial Rounded MT Bold"/>
                <a:cs typeface="Arial Rounded MT Bold"/>
                <a:sym typeface="Arial Rounded MT Bold"/>
              </a:defRPr>
            </a:pPr>
            <a:r>
              <a:t>-By anticipating sales trends, Walmart can negotiate better terms with suppliers.</a:t>
            </a:r>
          </a:p>
          <a:p>
            <a:pPr marL="457200" indent="-317500" defTabSz="457200">
              <a:lnSpc>
                <a:spcPct val="100000"/>
              </a:lnSpc>
              <a:spcBef>
                <a:spcPts val="0"/>
              </a:spcBef>
              <a:buClr>
                <a:srgbClr val="ECECEC"/>
              </a:buClr>
              <a:buSzPct val="100000"/>
              <a:buFont typeface="Helvetica"/>
              <a:buChar char="•"/>
              <a:tabLst/>
              <a:defRPr sz="3300">
                <a:solidFill>
                  <a:srgbClr val="000000"/>
                </a:solidFill>
                <a:latin typeface="Arial Rounded MT Bold"/>
                <a:ea typeface="Arial Rounded MT Bold"/>
                <a:cs typeface="Arial Rounded MT Bold"/>
                <a:sym typeface="Arial Rounded MT Bold"/>
              </a:defRPr>
            </a:pPr>
          </a:p>
          <a:p>
            <a:pPr marL="457200" indent="-317500" defTabSz="457200">
              <a:lnSpc>
                <a:spcPct val="100000"/>
              </a:lnSpc>
              <a:spcBef>
                <a:spcPts val="0"/>
              </a:spcBef>
              <a:buClr>
                <a:srgbClr val="ECECEC"/>
              </a:buClr>
              <a:buSzPct val="100000"/>
              <a:buFont typeface="Helvetica"/>
              <a:buChar char="•"/>
              <a:tabLst/>
              <a:defRPr sz="3300">
                <a:solidFill>
                  <a:srgbClr val="000000"/>
                </a:solidFill>
                <a:latin typeface="Arial Rounded MT Bold"/>
                <a:ea typeface="Arial Rounded MT Bold"/>
                <a:cs typeface="Arial Rounded MT Bold"/>
                <a:sym typeface="Arial Rounded MT Bold"/>
              </a:defRPr>
            </a:pPr>
            <a:r>
              <a:t>-It enables cost-saving initiatives by minimising stockouts, markdowns, and overstock situations.</a:t>
            </a:r>
          </a:p>
        </p:txBody>
      </p:sp>
      <p:pic>
        <p:nvPicPr>
          <p:cNvPr id="236" name="IMG_5149.PNG" descr="IMG_5149.PNG"/>
          <p:cNvPicPr>
            <a:picLocks noChangeAspect="1"/>
          </p:cNvPicPr>
          <p:nvPr/>
        </p:nvPicPr>
        <p:blipFill>
          <a:blip r:embed="rId4">
            <a:extLst/>
          </a:blip>
          <a:stretch>
            <a:fillRect/>
          </a:stretch>
        </p:blipFill>
        <p:spPr>
          <a:xfrm>
            <a:off x="12462892" y="1818532"/>
            <a:ext cx="11880662" cy="11880662"/>
          </a:xfrm>
          <a:prstGeom prst="rect">
            <a:avLst/>
          </a:prstGeom>
          <a:ln w="12700">
            <a:miter lim="400000"/>
          </a:ln>
        </p:spPr>
      </p:pic>
      <p:sp>
        <p:nvSpPr>
          <p:cNvPr id="237" name="Enhanced Customer Satisfaction…"/>
          <p:cNvSpPr txBox="1"/>
          <p:nvPr/>
        </p:nvSpPr>
        <p:spPr>
          <a:xfrm>
            <a:off x="-141827" y="5336985"/>
            <a:ext cx="12406910" cy="381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199" indent="-317499" defTabSz="457200">
              <a:lnSpc>
                <a:spcPct val="100000"/>
              </a:lnSpc>
              <a:spcBef>
                <a:spcPts val="0"/>
              </a:spcBef>
              <a:buClr>
                <a:srgbClr val="ECECEC"/>
              </a:buClr>
              <a:buSzPct val="100000"/>
              <a:buFont typeface="Helvetica"/>
              <a:buChar char="•"/>
              <a:tabLst/>
              <a:defRPr b="1" sz="4400">
                <a:solidFill>
                  <a:schemeClr val="accent1">
                    <a:hueOff val="414700"/>
                    <a:lumOff val="-28947"/>
                  </a:schemeClr>
                </a:solidFill>
                <a:latin typeface="Times New Roman"/>
                <a:ea typeface="Times New Roman"/>
                <a:cs typeface="Times New Roman"/>
                <a:sym typeface="Times New Roman"/>
              </a:defRPr>
            </a:pPr>
            <a:r>
              <a:t>Enhanced Customer Satisfaction</a:t>
            </a:r>
          </a:p>
          <a:p>
            <a:pPr marL="457199" indent="-317499" defTabSz="457200">
              <a:lnSpc>
                <a:spcPct val="100000"/>
              </a:lnSpc>
              <a:spcBef>
                <a:spcPts val="0"/>
              </a:spcBef>
              <a:buClr>
                <a:srgbClr val="ECECEC"/>
              </a:buClr>
              <a:buSzPct val="100000"/>
              <a:buFont typeface="Helvetica"/>
              <a:buChar char="•"/>
              <a:tabLst/>
              <a:defRPr b="1" sz="4400">
                <a:solidFill>
                  <a:schemeClr val="accent1">
                    <a:hueOff val="414700"/>
                    <a:lumOff val="-28947"/>
                  </a:schemeClr>
                </a:solidFill>
                <a:latin typeface="Times New Roman"/>
                <a:ea typeface="Times New Roman"/>
                <a:cs typeface="Times New Roman"/>
                <a:sym typeface="Times New Roman"/>
              </a:defRPr>
            </a:pPr>
          </a:p>
          <a:p>
            <a:pPr marL="457200" indent="-317500" defTabSz="457200">
              <a:lnSpc>
                <a:spcPct val="100000"/>
              </a:lnSpc>
              <a:spcBef>
                <a:spcPts val="0"/>
              </a:spcBef>
              <a:buClr>
                <a:srgbClr val="ECECEC"/>
              </a:buClr>
              <a:buSzPct val="100000"/>
              <a:buFont typeface="Helvetica"/>
              <a:buChar char="•"/>
              <a:tabLst/>
              <a:defRPr sz="3300">
                <a:solidFill>
                  <a:srgbClr val="000000"/>
                </a:solidFill>
                <a:latin typeface="Arial Rounded MT Bold"/>
                <a:ea typeface="Arial Rounded MT Bold"/>
                <a:cs typeface="Arial Rounded MT Bold"/>
                <a:sym typeface="Arial Rounded MT Bold"/>
              </a:defRPr>
            </a:pPr>
            <a:r>
              <a:t>-Accurate sales forecasts ensure product availability, reducing instances of out-of-stock items.</a:t>
            </a:r>
          </a:p>
          <a:p>
            <a:pPr marL="457200" indent="-317500" defTabSz="457200">
              <a:lnSpc>
                <a:spcPct val="100000"/>
              </a:lnSpc>
              <a:spcBef>
                <a:spcPts val="0"/>
              </a:spcBef>
              <a:buClr>
                <a:srgbClr val="ECECEC"/>
              </a:buClr>
              <a:buSzPct val="100000"/>
              <a:buFont typeface="Helvetica"/>
              <a:buChar char="•"/>
              <a:tabLst/>
              <a:defRPr sz="3300">
                <a:solidFill>
                  <a:srgbClr val="000000"/>
                </a:solidFill>
                <a:latin typeface="Arial Rounded MT Bold"/>
                <a:ea typeface="Arial Rounded MT Bold"/>
                <a:cs typeface="Arial Rounded MT Bold"/>
                <a:sym typeface="Arial Rounded MT Bold"/>
              </a:defRPr>
            </a:pPr>
          </a:p>
          <a:p>
            <a:pPr marL="457200" indent="-317500" defTabSz="457200">
              <a:lnSpc>
                <a:spcPct val="100000"/>
              </a:lnSpc>
              <a:spcBef>
                <a:spcPts val="0"/>
              </a:spcBef>
              <a:buClr>
                <a:srgbClr val="ECECEC"/>
              </a:buClr>
              <a:buSzPct val="100000"/>
              <a:buFont typeface="Helvetica"/>
              <a:buChar char="•"/>
              <a:tabLst/>
              <a:defRPr sz="3300">
                <a:solidFill>
                  <a:srgbClr val="000000"/>
                </a:solidFill>
                <a:latin typeface="Arial Rounded MT Bold"/>
                <a:ea typeface="Arial Rounded MT Bold"/>
                <a:cs typeface="Arial Rounded MT Bold"/>
                <a:sym typeface="Arial Rounded MT Bold"/>
              </a:defRPr>
            </a:pPr>
            <a:r>
              <a:t>-This leads to improved customer satisfaction and loyalty.</a:t>
            </a:r>
          </a:p>
        </p:txBody>
      </p:sp>
      <p:sp>
        <p:nvSpPr>
          <p:cNvPr id="238" name="Competitive Advantage…"/>
          <p:cNvSpPr txBox="1"/>
          <p:nvPr/>
        </p:nvSpPr>
        <p:spPr>
          <a:xfrm>
            <a:off x="94567" y="9349199"/>
            <a:ext cx="19562789" cy="332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57200" indent="-317500" defTabSz="457200">
              <a:lnSpc>
                <a:spcPct val="100000"/>
              </a:lnSpc>
              <a:spcBef>
                <a:spcPts val="0"/>
              </a:spcBef>
              <a:buClr>
                <a:srgbClr val="ECECEC"/>
              </a:buClr>
              <a:buSzPct val="100000"/>
              <a:buFont typeface="Helvetica"/>
              <a:buChar char="•"/>
              <a:tabLst/>
              <a:defRPr b="1" sz="4400">
                <a:solidFill>
                  <a:schemeClr val="accent1">
                    <a:hueOff val="414700"/>
                    <a:lumOff val="-28947"/>
                  </a:schemeClr>
                </a:solidFill>
                <a:latin typeface="Times New Roman"/>
                <a:ea typeface="Times New Roman"/>
                <a:cs typeface="Times New Roman"/>
                <a:sym typeface="Times New Roman"/>
              </a:defRPr>
            </a:pPr>
            <a:r>
              <a:t>Competitive Advantage</a:t>
            </a:r>
          </a:p>
          <a:p>
            <a:pPr marL="457200" indent="-317500" defTabSz="457200">
              <a:lnSpc>
                <a:spcPct val="100000"/>
              </a:lnSpc>
              <a:spcBef>
                <a:spcPts val="0"/>
              </a:spcBef>
              <a:buClr>
                <a:srgbClr val="ECECEC"/>
              </a:buClr>
              <a:buSzPct val="100000"/>
              <a:buFont typeface="Helvetica"/>
              <a:buChar char="•"/>
              <a:tabLst/>
              <a:defRPr b="1" sz="4400">
                <a:solidFill>
                  <a:schemeClr val="accent1">
                    <a:hueOff val="414700"/>
                    <a:lumOff val="-28947"/>
                  </a:schemeClr>
                </a:solidFill>
                <a:latin typeface="Times New Roman"/>
                <a:ea typeface="Times New Roman"/>
                <a:cs typeface="Times New Roman"/>
                <a:sym typeface="Times New Roman"/>
              </a:defRPr>
            </a:pPr>
          </a:p>
          <a:p>
            <a:pPr marL="457200" indent="-317500" defTabSz="457200">
              <a:lnSpc>
                <a:spcPct val="100000"/>
              </a:lnSpc>
              <a:spcBef>
                <a:spcPts val="0"/>
              </a:spcBef>
              <a:buClr>
                <a:srgbClr val="ECECEC"/>
              </a:buClr>
              <a:buSzPct val="100000"/>
              <a:buFont typeface="Helvetica"/>
              <a:buChar char="•"/>
              <a:tabLst/>
              <a:defRPr sz="3300">
                <a:solidFill>
                  <a:srgbClr val="000000"/>
                </a:solidFill>
                <a:latin typeface="Arial Rounded MT Bold"/>
                <a:ea typeface="Arial Rounded MT Bold"/>
                <a:cs typeface="Arial Rounded MT Bold"/>
                <a:sym typeface="Arial Rounded MT Bold"/>
              </a:defRPr>
            </a:pPr>
            <a:r>
              <a:t>-Walmart can gain a competitive edge by leveraging accurate sales forecasts.</a:t>
            </a:r>
          </a:p>
          <a:p>
            <a:pPr marL="457200" indent="-317500" defTabSz="457200">
              <a:lnSpc>
                <a:spcPct val="100000"/>
              </a:lnSpc>
              <a:spcBef>
                <a:spcPts val="0"/>
              </a:spcBef>
              <a:buClr>
                <a:srgbClr val="ECECEC"/>
              </a:buClr>
              <a:buSzPct val="100000"/>
              <a:buFont typeface="Helvetica"/>
              <a:buChar char="•"/>
              <a:tabLst/>
              <a:defRPr sz="3300">
                <a:solidFill>
                  <a:srgbClr val="000000"/>
                </a:solidFill>
                <a:latin typeface="Arial Rounded MT Bold"/>
                <a:ea typeface="Arial Rounded MT Bold"/>
                <a:cs typeface="Arial Rounded MT Bold"/>
                <a:sym typeface="Arial Rounded MT Bold"/>
              </a:defRPr>
            </a:pPr>
          </a:p>
          <a:p>
            <a:pPr marL="457200" indent="-317500" defTabSz="457200">
              <a:lnSpc>
                <a:spcPct val="100000"/>
              </a:lnSpc>
              <a:spcBef>
                <a:spcPts val="0"/>
              </a:spcBef>
              <a:buClr>
                <a:srgbClr val="ECECEC"/>
              </a:buClr>
              <a:buSzPct val="100000"/>
              <a:buFont typeface="Helvetica"/>
              <a:buChar char="•"/>
              <a:tabLst/>
              <a:defRPr sz="3300">
                <a:solidFill>
                  <a:srgbClr val="000000"/>
                </a:solidFill>
                <a:latin typeface="Arial Rounded MT Bold"/>
                <a:ea typeface="Arial Rounded MT Bold"/>
                <a:cs typeface="Arial Rounded MT Bold"/>
                <a:sym typeface="Arial Rounded MT Bold"/>
              </a:defRPr>
            </a:pPr>
            <a:r>
              <a:t>-It allows the company to respond promptly to market changes and stay ahead of competitors.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0" name="chitkara_university_logo_freelogovectors.net_.png" descr="chitkara_university_logo_freelogovectors.net_.png"/>
          <p:cNvPicPr>
            <a:picLocks noChangeAspect="1"/>
          </p:cNvPicPr>
          <p:nvPr/>
        </p:nvPicPr>
        <p:blipFill>
          <a:blip r:embed="rId2">
            <a:extLst/>
          </a:blip>
          <a:stretch>
            <a:fillRect/>
          </a:stretch>
        </p:blipFill>
        <p:spPr>
          <a:xfrm>
            <a:off x="21209000" y="114836"/>
            <a:ext cx="3050062" cy="1014013"/>
          </a:xfrm>
          <a:prstGeom prst="rect">
            <a:avLst/>
          </a:prstGeom>
          <a:ln w="12700">
            <a:miter lim="400000"/>
          </a:ln>
        </p:spPr>
      </p:pic>
      <p:sp>
        <p:nvSpPr>
          <p:cNvPr id="241" name="Line"/>
          <p:cNvSpPr/>
          <p:nvPr/>
        </p:nvSpPr>
        <p:spPr>
          <a:xfrm>
            <a:off x="1610785" y="1814656"/>
            <a:ext cx="21162430" cy="1"/>
          </a:xfrm>
          <a:prstGeom prst="line">
            <a:avLst/>
          </a:prstGeom>
          <a:ln w="50800">
            <a:solidFill>
              <a:srgbClr val="227AAF"/>
            </a:solidFill>
            <a:miter lim="400000"/>
          </a:ln>
        </p:spPr>
        <p:txBody>
          <a:bodyPr lIns="50800" tIns="50800" rIns="50800" bIns="50800" anchor="ctr"/>
          <a:lstStyle/>
          <a:p>
            <a:pPr/>
          </a:p>
        </p:txBody>
      </p:sp>
      <p:pic>
        <p:nvPicPr>
          <p:cNvPr id="242" name="IMG_5144.PNG" descr="IMG_5144.PNG"/>
          <p:cNvPicPr>
            <a:picLocks noChangeAspect="1"/>
          </p:cNvPicPr>
          <p:nvPr/>
        </p:nvPicPr>
        <p:blipFill>
          <a:blip r:embed="rId3">
            <a:extLst/>
          </a:blip>
          <a:stretch>
            <a:fillRect/>
          </a:stretch>
        </p:blipFill>
        <p:spPr>
          <a:xfrm>
            <a:off x="236967" y="12643913"/>
            <a:ext cx="4000846" cy="958016"/>
          </a:xfrm>
          <a:prstGeom prst="rect">
            <a:avLst/>
          </a:prstGeom>
          <a:ln w="12700">
            <a:miter lim="400000"/>
          </a:ln>
        </p:spPr>
      </p:pic>
      <p:sp>
        <p:nvSpPr>
          <p:cNvPr id="243" name="Forecasting Model Selection:…"/>
          <p:cNvSpPr txBox="1"/>
          <p:nvPr/>
        </p:nvSpPr>
        <p:spPr>
          <a:xfrm>
            <a:off x="118265" y="1776500"/>
            <a:ext cx="24147471" cy="421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200" indent="-317500" defTabSz="457200">
              <a:lnSpc>
                <a:spcPct val="100000"/>
              </a:lnSpc>
              <a:spcBef>
                <a:spcPts val="0"/>
              </a:spcBef>
              <a:buClr>
                <a:srgbClr val="ECECEC"/>
              </a:buClr>
              <a:buSzPct val="100000"/>
              <a:buFont typeface="Helvetica"/>
              <a:buChar char="•"/>
              <a:tabLst/>
              <a:defRPr b="1" sz="3000">
                <a:solidFill>
                  <a:srgbClr val="000000"/>
                </a:solidFill>
                <a:latin typeface="Helvetica"/>
                <a:ea typeface="Helvetica"/>
                <a:cs typeface="Helvetica"/>
                <a:sym typeface="Helvetica"/>
              </a:defRPr>
            </a:pPr>
            <a:r>
              <a:t>	Forecasting Model Selection:</a:t>
            </a:r>
            <a:endParaRPr b="0"/>
          </a:p>
          <a:p>
            <a:pPr lvl="1" marL="914400" indent="-317500" defTabSz="457200">
              <a:lnSpc>
                <a:spcPct val="100000"/>
              </a:lnSpc>
              <a:spcBef>
                <a:spcPts val="0"/>
              </a:spcBef>
              <a:buClr>
                <a:srgbClr val="ECECEC"/>
              </a:buClr>
              <a:buSzPct val="100000"/>
              <a:buFont typeface="Helvetica"/>
              <a:buChar char="•"/>
              <a:tabLst/>
              <a:defRPr sz="3000">
                <a:solidFill>
                  <a:srgbClr val="000000"/>
                </a:solidFill>
                <a:latin typeface="Helvetica"/>
                <a:ea typeface="Helvetica"/>
                <a:cs typeface="Helvetica"/>
                <a:sym typeface="Helvetica"/>
              </a:defRPr>
            </a:pPr>
            <a:r>
              <a:t>	Explanation of the chosen forecasting model/method (e.g., Time Series Analysis, Regression Analysis, etc.)</a:t>
            </a:r>
          </a:p>
          <a:p>
            <a:pPr lvl="1" marL="914400" indent="-317500" defTabSz="457200">
              <a:lnSpc>
                <a:spcPct val="100000"/>
              </a:lnSpc>
              <a:spcBef>
                <a:spcPts val="0"/>
              </a:spcBef>
              <a:buClr>
                <a:srgbClr val="ECECEC"/>
              </a:buClr>
              <a:buSzPct val="100000"/>
              <a:buFont typeface="Helvetica"/>
              <a:buChar char="•"/>
              <a:tabLst/>
              <a:defRPr sz="3000">
                <a:solidFill>
                  <a:srgbClr val="000000"/>
                </a:solidFill>
                <a:latin typeface="Helvetica"/>
                <a:ea typeface="Helvetica"/>
                <a:cs typeface="Helvetica"/>
                <a:sym typeface="Helvetica"/>
              </a:defRPr>
            </a:pPr>
            <a:r>
              <a:t>	Justification for why this model was selected (e.g., historical accuracy, suitability for retail sales forecasting).</a:t>
            </a:r>
          </a:p>
          <a:p>
            <a:pPr lvl="1" marL="914400" indent="-317500" defTabSz="457200">
              <a:lnSpc>
                <a:spcPct val="100000"/>
              </a:lnSpc>
              <a:spcBef>
                <a:spcPts val="0"/>
              </a:spcBef>
              <a:buClr>
                <a:srgbClr val="ECECEC"/>
              </a:buClr>
              <a:buSzPct val="100000"/>
              <a:buFont typeface="Helvetica"/>
              <a:buChar char="•"/>
              <a:tabLst/>
              <a:defRPr sz="3000">
                <a:solidFill>
                  <a:srgbClr val="000000"/>
                </a:solidFill>
                <a:latin typeface="Helvetica"/>
                <a:ea typeface="Helvetica"/>
                <a:cs typeface="Helvetica"/>
                <a:sym typeface="Helvetica"/>
              </a:defRPr>
            </a:pPr>
          </a:p>
          <a:p>
            <a:pPr marL="457200" indent="-317500" defTabSz="457200">
              <a:lnSpc>
                <a:spcPct val="100000"/>
              </a:lnSpc>
              <a:spcBef>
                <a:spcPts val="0"/>
              </a:spcBef>
              <a:buClr>
                <a:srgbClr val="ECECEC"/>
              </a:buClr>
              <a:buSzPct val="100000"/>
              <a:buFont typeface="Helvetica"/>
              <a:buChar char="•"/>
              <a:tabLst/>
              <a:defRPr b="1" sz="3000">
                <a:solidFill>
                  <a:srgbClr val="000000"/>
                </a:solidFill>
                <a:latin typeface="Helvetica"/>
                <a:ea typeface="Helvetica"/>
                <a:cs typeface="Helvetica"/>
                <a:sym typeface="Helvetica"/>
              </a:defRPr>
            </a:pPr>
            <a:r>
              <a:t>	Assumptions and Considerations:</a:t>
            </a:r>
            <a:endParaRPr b="0"/>
          </a:p>
          <a:p>
            <a:pPr lvl="1" marL="914400" indent="-317500" defTabSz="457200">
              <a:lnSpc>
                <a:spcPct val="100000"/>
              </a:lnSpc>
              <a:spcBef>
                <a:spcPts val="0"/>
              </a:spcBef>
              <a:buClr>
                <a:srgbClr val="ECECEC"/>
              </a:buClr>
              <a:buSzPct val="100000"/>
              <a:buFont typeface="Helvetica"/>
              <a:buChar char="•"/>
              <a:tabLst/>
              <a:defRPr sz="3000">
                <a:solidFill>
                  <a:srgbClr val="000000"/>
                </a:solidFill>
                <a:latin typeface="Helvetica"/>
                <a:ea typeface="Helvetica"/>
                <a:cs typeface="Helvetica"/>
                <a:sym typeface="Helvetica"/>
              </a:defRPr>
            </a:pPr>
            <a:r>
              <a:t>	Clear articulation of any assumptions made during the forecasting process (e.g., stable economic conditions, consistent consumer behaviour ).</a:t>
            </a:r>
          </a:p>
          <a:p>
            <a:pPr lvl="1" marL="914400" indent="-317500" defTabSz="457200">
              <a:lnSpc>
                <a:spcPct val="100000"/>
              </a:lnSpc>
              <a:spcBef>
                <a:spcPts val="0"/>
              </a:spcBef>
              <a:buClr>
                <a:srgbClr val="ECECEC"/>
              </a:buClr>
              <a:buSzPct val="100000"/>
              <a:buFont typeface="Helvetica"/>
              <a:buChar char="•"/>
              <a:tabLst/>
              <a:defRPr sz="3000">
                <a:solidFill>
                  <a:srgbClr val="000000"/>
                </a:solidFill>
                <a:latin typeface="Helvetica"/>
                <a:ea typeface="Helvetica"/>
                <a:cs typeface="Helvetica"/>
                <a:sym typeface="Helvetica"/>
              </a:defRPr>
            </a:pPr>
            <a:r>
              <a:t>	Identification of any external factors or events (e.g., COVID-19 pandemic, supply chain disruptions) and how they were incorporated into the forecast.</a:t>
            </a:r>
          </a:p>
        </p:txBody>
      </p:sp>
      <p:sp>
        <p:nvSpPr>
          <p:cNvPr id="244" name="Limitations and Risks:…"/>
          <p:cNvSpPr txBox="1"/>
          <p:nvPr/>
        </p:nvSpPr>
        <p:spPr>
          <a:xfrm>
            <a:off x="52590" y="10305656"/>
            <a:ext cx="24278820" cy="284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200" indent="-317500" defTabSz="457200">
              <a:lnSpc>
                <a:spcPct val="100000"/>
              </a:lnSpc>
              <a:spcBef>
                <a:spcPts val="0"/>
              </a:spcBef>
              <a:buClr>
                <a:srgbClr val="ECECEC"/>
              </a:buClr>
              <a:buSzPct val="100000"/>
              <a:buFont typeface="Helvetica"/>
              <a:buChar char="•"/>
              <a:tabLst/>
              <a:defRPr b="1" sz="3000">
                <a:solidFill>
                  <a:srgbClr val="000000"/>
                </a:solidFill>
                <a:latin typeface="Helvetica"/>
                <a:ea typeface="Helvetica"/>
                <a:cs typeface="Helvetica"/>
                <a:sym typeface="Helvetica"/>
              </a:defRPr>
            </a:pPr>
            <a:r>
              <a:t>	Limitations and Risks:</a:t>
            </a:r>
            <a:endParaRPr b="0"/>
          </a:p>
          <a:p>
            <a:pPr lvl="1" marL="914400" indent="-317500" defTabSz="457200">
              <a:lnSpc>
                <a:spcPct val="100000"/>
              </a:lnSpc>
              <a:spcBef>
                <a:spcPts val="0"/>
              </a:spcBef>
              <a:buClr>
                <a:srgbClr val="ECECEC"/>
              </a:buClr>
              <a:buSzPct val="100000"/>
              <a:buFont typeface="Helvetica"/>
              <a:buChar char="•"/>
              <a:tabLst/>
              <a:defRPr sz="3000">
                <a:solidFill>
                  <a:srgbClr val="000000"/>
                </a:solidFill>
                <a:latin typeface="Helvetica"/>
                <a:ea typeface="Helvetica"/>
                <a:cs typeface="Helvetica"/>
                <a:sym typeface="Helvetica"/>
              </a:defRPr>
            </a:pPr>
            <a:r>
              <a:t>	Honest acknowledgment of the limitations inherent in the forecasting model/method (e.g., potential for unforeseen market changes, inaccuracies due to data constraints).</a:t>
            </a:r>
          </a:p>
          <a:p>
            <a:pPr lvl="1" marL="914400" indent="-317500" defTabSz="457200">
              <a:lnSpc>
                <a:spcPct val="100000"/>
              </a:lnSpc>
              <a:spcBef>
                <a:spcPts val="0"/>
              </a:spcBef>
              <a:buClr>
                <a:srgbClr val="ECECEC"/>
              </a:buClr>
              <a:buSzPct val="100000"/>
              <a:buFont typeface="Helvetica"/>
              <a:buChar char="•"/>
              <a:tabLst/>
              <a:defRPr sz="3000">
                <a:solidFill>
                  <a:srgbClr val="ECECEC"/>
                </a:solidFill>
                <a:latin typeface="Helvetica"/>
                <a:ea typeface="Helvetica"/>
                <a:cs typeface="Helvetica"/>
                <a:sym typeface="Helvetica"/>
              </a:defRPr>
            </a:pPr>
            <a:r>
              <a:rPr>
                <a:solidFill>
                  <a:srgbClr val="000000"/>
                </a:solidFill>
              </a:rPr>
              <a:t>	Identification of potential risks or uncertainties that could affect the accuracy of the forecast (e.g. changes in consumer preferences, regulatory changes).</a:t>
            </a:r>
            <a:endParaRPr>
              <a:solidFill>
                <a:srgbClr val="000000"/>
              </a:solidFill>
            </a:endParaRPr>
          </a:p>
          <a:p>
            <a:pPr lvl="1" marL="914400" indent="-317500" defTabSz="457200">
              <a:lnSpc>
                <a:spcPct val="100000"/>
              </a:lnSpc>
              <a:spcBef>
                <a:spcPts val="0"/>
              </a:spcBef>
              <a:buClr>
                <a:srgbClr val="ECECEC"/>
              </a:buClr>
              <a:buSzPct val="100000"/>
              <a:buFont typeface="Helvetica"/>
              <a:buChar char="•"/>
              <a:tabLst/>
              <a:defRPr sz="3000">
                <a:solidFill>
                  <a:srgbClr val="ECECEC"/>
                </a:solidFill>
                <a:latin typeface="Helvetica"/>
                <a:ea typeface="Helvetica"/>
                <a:cs typeface="Helvetica"/>
                <a:sym typeface="Helvetica"/>
              </a:defRPr>
            </a:pPr>
            <a:r>
              <a:t>,</a:t>
            </a:r>
          </a:p>
        </p:txBody>
      </p:sp>
      <p:sp>
        <p:nvSpPr>
          <p:cNvPr id="245" name="Forecast Methodologies"/>
          <p:cNvSpPr txBox="1"/>
          <p:nvPr/>
        </p:nvSpPr>
        <p:spPr>
          <a:xfrm>
            <a:off x="6022898" y="170912"/>
            <a:ext cx="12338203" cy="15257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spcBef>
                <a:spcPts val="0"/>
              </a:spcBef>
              <a:tabLst/>
              <a:defRPr spc="-86" sz="8600">
                <a:solidFill>
                  <a:schemeClr val="accent1">
                    <a:hueOff val="414700"/>
                    <a:lumOff val="-28947"/>
                  </a:schemeClr>
                </a:solidFill>
                <a:latin typeface="+mn-lt"/>
                <a:ea typeface="+mn-ea"/>
                <a:cs typeface="+mn-cs"/>
                <a:sym typeface="Publico Headline Black"/>
              </a:defRPr>
            </a:lvl1pPr>
          </a:lstStyle>
          <a:p>
            <a:pPr/>
            <a:r>
              <a:t>Forecast Methodologies</a:t>
            </a:r>
          </a:p>
        </p:txBody>
      </p:sp>
      <p:pic>
        <p:nvPicPr>
          <p:cNvPr id="246" name="what-is-forecasting-in-data-mining.png" descr="what-is-forecasting-in-data-mining.png"/>
          <p:cNvPicPr>
            <a:picLocks noChangeAspect="1"/>
          </p:cNvPicPr>
          <p:nvPr/>
        </p:nvPicPr>
        <p:blipFill>
          <a:blip r:embed="rId4">
            <a:extLst/>
          </a:blip>
          <a:stretch>
            <a:fillRect/>
          </a:stretch>
        </p:blipFill>
        <p:spPr>
          <a:xfrm>
            <a:off x="9355548" y="5313964"/>
            <a:ext cx="5672904" cy="5523617"/>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8" name="IMG_5157.jpg" descr="IMG_5157.jpg"/>
          <p:cNvPicPr>
            <a:picLocks noChangeAspect="1"/>
          </p:cNvPicPr>
          <p:nvPr>
            <p:ph type="pic" idx="21"/>
          </p:nvPr>
        </p:nvPicPr>
        <p:blipFill>
          <a:blip r:embed="rId2">
            <a:extLst/>
          </a:blip>
          <a:srcRect l="0" t="6851" r="0" b="6851"/>
          <a:stretch>
            <a:fillRect/>
          </a:stretch>
        </p:blipFill>
        <p:spPr>
          <a:xfrm>
            <a:off x="-16863" y="0"/>
            <a:ext cx="12217401" cy="13716000"/>
          </a:xfrm>
          <a:prstGeom prst="rect">
            <a:avLst/>
          </a:prstGeom>
        </p:spPr>
      </p:pic>
      <p:sp>
        <p:nvSpPr>
          <p:cNvPr id="249" name="Future Trends in Sales Forecasting"/>
          <p:cNvSpPr txBox="1"/>
          <p:nvPr>
            <p:ph type="title"/>
          </p:nvPr>
        </p:nvSpPr>
        <p:spPr>
          <a:xfrm>
            <a:off x="10876901" y="2708820"/>
            <a:ext cx="14860298" cy="1014013"/>
          </a:xfrm>
          <a:prstGeom prst="rect">
            <a:avLst/>
          </a:prstGeom>
        </p:spPr>
        <p:txBody>
          <a:bodyPr/>
          <a:lstStyle>
            <a:lvl1pPr algn="ctr" defTabSz="368045">
              <a:defRPr spc="-54" sz="5418">
                <a:solidFill>
                  <a:schemeClr val="accent1">
                    <a:hueOff val="414700"/>
                    <a:lumOff val="-28947"/>
                  </a:schemeClr>
                </a:solidFill>
              </a:defRPr>
            </a:lvl1pPr>
          </a:lstStyle>
          <a:p>
            <a:pPr/>
            <a:r>
              <a:t>Future Trends in Sales Forecasting</a:t>
            </a:r>
          </a:p>
        </p:txBody>
      </p:sp>
      <p:pic>
        <p:nvPicPr>
          <p:cNvPr id="250" name="chitkara_university_logo_freelogovectors.net_.png" descr="chitkara_university_logo_freelogovectors.net_.png"/>
          <p:cNvPicPr>
            <a:picLocks noChangeAspect="1"/>
          </p:cNvPicPr>
          <p:nvPr/>
        </p:nvPicPr>
        <p:blipFill>
          <a:blip r:embed="rId3">
            <a:extLst/>
          </a:blip>
          <a:stretch>
            <a:fillRect/>
          </a:stretch>
        </p:blipFill>
        <p:spPr>
          <a:xfrm>
            <a:off x="21209000" y="114836"/>
            <a:ext cx="3050062" cy="1014013"/>
          </a:xfrm>
          <a:prstGeom prst="rect">
            <a:avLst/>
          </a:prstGeom>
          <a:ln w="12700">
            <a:miter lim="400000"/>
          </a:ln>
        </p:spPr>
      </p:pic>
      <p:pic>
        <p:nvPicPr>
          <p:cNvPr id="251" name="IMG_5144.PNG" descr="IMG_5144.PNG"/>
          <p:cNvPicPr>
            <a:picLocks noChangeAspect="1"/>
          </p:cNvPicPr>
          <p:nvPr/>
        </p:nvPicPr>
        <p:blipFill>
          <a:blip r:embed="rId4">
            <a:extLst/>
          </a:blip>
          <a:stretch>
            <a:fillRect/>
          </a:stretch>
        </p:blipFill>
        <p:spPr>
          <a:xfrm>
            <a:off x="236967" y="12643913"/>
            <a:ext cx="4000846" cy="958016"/>
          </a:xfrm>
          <a:prstGeom prst="rect">
            <a:avLst/>
          </a:prstGeom>
          <a:ln w="12700">
            <a:miter lim="400000"/>
          </a:ln>
        </p:spPr>
      </p:pic>
      <p:sp>
        <p:nvSpPr>
          <p:cNvPr id="252" name="-Integration of advanced analytics and AI technologies.…"/>
          <p:cNvSpPr txBox="1"/>
          <p:nvPr>
            <p:ph type="body" sz="half" idx="4294967295"/>
          </p:nvPr>
        </p:nvSpPr>
        <p:spPr>
          <a:xfrm>
            <a:off x="11737169" y="6384935"/>
            <a:ext cx="12911261" cy="7891700"/>
          </a:xfrm>
          <a:prstGeom prst="rect">
            <a:avLst/>
          </a:prstGeom>
        </p:spPr>
        <p:txBody>
          <a:bodyPr/>
          <a:lstStyle/>
          <a:p>
            <a:pPr marL="457200" indent="-317500" algn="l" defTabSz="457200">
              <a:lnSpc>
                <a:spcPct val="100000"/>
              </a:lnSpc>
              <a:buClr>
                <a:srgbClr val="ECECEC"/>
              </a:buClr>
              <a:buSzPct val="100000"/>
              <a:buFont typeface="Helvetica"/>
              <a:buChar char="•"/>
              <a:defRPr b="1" spc="0" sz="4000">
                <a:solidFill>
                  <a:srgbClr val="000000"/>
                </a:solidFill>
                <a:latin typeface="Times New Roman"/>
                <a:ea typeface="Times New Roman"/>
                <a:cs typeface="Times New Roman"/>
                <a:sym typeface="Times New Roman"/>
              </a:defRPr>
            </a:pPr>
            <a:r>
              <a:t>-Integration of advanced analytics and AI technologies.</a:t>
            </a:r>
          </a:p>
          <a:p>
            <a:pPr marL="457200" indent="-317500" algn="l" defTabSz="457200">
              <a:lnSpc>
                <a:spcPct val="100000"/>
              </a:lnSpc>
              <a:buClr>
                <a:srgbClr val="ECECEC"/>
              </a:buClr>
              <a:buSzPct val="100000"/>
              <a:buFont typeface="Helvetica"/>
              <a:buChar char="•"/>
              <a:defRPr b="1" spc="0" sz="4000">
                <a:solidFill>
                  <a:srgbClr val="000000"/>
                </a:solidFill>
                <a:latin typeface="Times New Roman"/>
                <a:ea typeface="Times New Roman"/>
                <a:cs typeface="Times New Roman"/>
                <a:sym typeface="Times New Roman"/>
              </a:defRPr>
            </a:pPr>
          </a:p>
          <a:p>
            <a:pPr marL="457200" indent="-317500" algn="l" defTabSz="457200">
              <a:lnSpc>
                <a:spcPct val="100000"/>
              </a:lnSpc>
              <a:buClr>
                <a:srgbClr val="ECECEC"/>
              </a:buClr>
              <a:buSzPct val="100000"/>
              <a:buFont typeface="Helvetica"/>
              <a:buChar char="•"/>
              <a:defRPr b="1" spc="0" sz="4000">
                <a:solidFill>
                  <a:srgbClr val="000000"/>
                </a:solidFill>
                <a:latin typeface="Times New Roman"/>
                <a:ea typeface="Times New Roman"/>
                <a:cs typeface="Times New Roman"/>
                <a:sym typeface="Times New Roman"/>
              </a:defRPr>
            </a:pPr>
            <a:r>
              <a:t>-Big data utilisation for predictive modeling.</a:t>
            </a:r>
          </a:p>
          <a:p>
            <a:pPr marL="457200" indent="-317500" algn="l" defTabSz="457200">
              <a:lnSpc>
                <a:spcPct val="100000"/>
              </a:lnSpc>
              <a:buClr>
                <a:srgbClr val="ECECEC"/>
              </a:buClr>
              <a:buSzPct val="100000"/>
              <a:buFont typeface="Helvetica"/>
              <a:buChar char="•"/>
              <a:defRPr b="1" spc="0" sz="4000">
                <a:solidFill>
                  <a:srgbClr val="000000"/>
                </a:solidFill>
                <a:latin typeface="Times New Roman"/>
                <a:ea typeface="Times New Roman"/>
                <a:cs typeface="Times New Roman"/>
                <a:sym typeface="Times New Roman"/>
              </a:defRPr>
            </a:pPr>
          </a:p>
          <a:p>
            <a:pPr marL="457200" indent="-317500" algn="l" defTabSz="457200">
              <a:lnSpc>
                <a:spcPct val="100000"/>
              </a:lnSpc>
              <a:buClr>
                <a:srgbClr val="ECECEC"/>
              </a:buClr>
              <a:buSzPct val="100000"/>
              <a:buFont typeface="Helvetica"/>
              <a:buChar char="•"/>
              <a:defRPr b="1" spc="0" sz="4000">
                <a:solidFill>
                  <a:srgbClr val="000000"/>
                </a:solidFill>
                <a:latin typeface="Times New Roman"/>
                <a:ea typeface="Times New Roman"/>
                <a:cs typeface="Times New Roman"/>
                <a:sym typeface="Times New Roman"/>
              </a:defRPr>
            </a:pPr>
            <a:r>
              <a:t>-Real-time data analysis for agile decision-making.</a:t>
            </a:r>
          </a:p>
          <a:p>
            <a:pPr marL="457200" indent="-317500" algn="l" defTabSz="457200">
              <a:lnSpc>
                <a:spcPct val="100000"/>
              </a:lnSpc>
              <a:buClr>
                <a:srgbClr val="ECECEC"/>
              </a:buClr>
              <a:buSzPct val="100000"/>
              <a:buFont typeface="Helvetica"/>
              <a:buChar char="•"/>
              <a:defRPr b="1" spc="0" sz="4000">
                <a:solidFill>
                  <a:srgbClr val="000000"/>
                </a:solidFill>
                <a:latin typeface="Times New Roman"/>
                <a:ea typeface="Times New Roman"/>
                <a:cs typeface="Times New Roman"/>
                <a:sym typeface="Times New Roman"/>
              </a:defRPr>
            </a:pPr>
          </a:p>
          <a:p>
            <a:pPr marL="457200" indent="-317500" algn="l" defTabSz="457200">
              <a:lnSpc>
                <a:spcPct val="100000"/>
              </a:lnSpc>
              <a:buClr>
                <a:srgbClr val="ECECEC"/>
              </a:buClr>
              <a:buSzPct val="100000"/>
              <a:buFont typeface="Helvetica"/>
              <a:buChar char="•"/>
              <a:defRPr b="1" spc="0" sz="4000">
                <a:solidFill>
                  <a:srgbClr val="000000"/>
                </a:solidFill>
                <a:latin typeface="Times New Roman"/>
                <a:ea typeface="Times New Roman"/>
                <a:cs typeface="Times New Roman"/>
                <a:sym typeface="Times New Roman"/>
              </a:defRPr>
            </a:pPr>
            <a:r>
              <a:t>-Personalisation and localisation of forecasts.</a:t>
            </a:r>
          </a:p>
          <a:p>
            <a:pPr marL="457200" indent="-317500" algn="l" defTabSz="457200">
              <a:lnSpc>
                <a:spcPct val="100000"/>
              </a:lnSpc>
              <a:buClr>
                <a:srgbClr val="ECECEC"/>
              </a:buClr>
              <a:buSzPct val="100000"/>
              <a:buFont typeface="Helvetica"/>
              <a:buChar char="•"/>
              <a:defRPr b="1" spc="0" sz="4000">
                <a:solidFill>
                  <a:srgbClr val="000000"/>
                </a:solidFill>
                <a:latin typeface="Times New Roman"/>
                <a:ea typeface="Times New Roman"/>
                <a:cs typeface="Times New Roman"/>
                <a:sym typeface="Times New Roman"/>
              </a:defRPr>
            </a:pPr>
          </a:p>
          <a:p>
            <a:pPr marL="457200" indent="-317500" algn="l" defTabSz="457200">
              <a:lnSpc>
                <a:spcPct val="100000"/>
              </a:lnSpc>
              <a:buClr>
                <a:srgbClr val="ECECEC"/>
              </a:buClr>
              <a:buSzPct val="100000"/>
              <a:buFont typeface="Helvetica"/>
              <a:buChar char="•"/>
              <a:defRPr b="1" spc="0" sz="4000">
                <a:solidFill>
                  <a:srgbClr val="000000"/>
                </a:solidFill>
                <a:latin typeface="Times New Roman"/>
                <a:ea typeface="Times New Roman"/>
                <a:cs typeface="Times New Roman"/>
                <a:sym typeface="Times New Roman"/>
              </a:defRPr>
            </a:pPr>
            <a:r>
              <a:t>-Collaboration with suppliers for demand sensing</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6_FeatureStory">
  <a:themeElements>
    <a:clrScheme name="26_FeatureStory">
      <a:dk1>
        <a:srgbClr val="4A4A4A"/>
      </a:dk1>
      <a:lt1>
        <a:srgbClr val="F0EBE0"/>
      </a:lt1>
      <a:dk2>
        <a:srgbClr val="4A4A4B"/>
      </a:dk2>
      <a:lt2>
        <a:srgbClr val="C2C3C6"/>
      </a:lt2>
      <a:accent1>
        <a:srgbClr val="53BBE0"/>
      </a:accent1>
      <a:accent2>
        <a:srgbClr val="6DCFB9"/>
      </a:accent2>
      <a:accent3>
        <a:srgbClr val="90BF72"/>
      </a:accent3>
      <a:accent4>
        <a:srgbClr val="F2C449"/>
      </a:accent4>
      <a:accent5>
        <a:srgbClr val="FF4741"/>
      </a:accent5>
      <a:accent6>
        <a:srgbClr val="FF8700"/>
      </a:accent6>
      <a:hlink>
        <a:srgbClr val="0000FF"/>
      </a:hlink>
      <a:folHlink>
        <a:srgbClr val="FF00FF"/>
      </a:folHlink>
    </a:clrScheme>
    <a:fontScheme name="26_FeatureStory">
      <a:majorFont>
        <a:latin typeface="Publico Headline Black"/>
        <a:ea typeface="Publico Headline Black"/>
        <a:cs typeface="Publico Headline Black"/>
      </a:majorFont>
      <a:minorFont>
        <a:latin typeface="Publico Headline Black"/>
        <a:ea typeface="Publico Headline Black"/>
        <a:cs typeface="Publico Headline Black"/>
      </a:minorFont>
    </a:fontScheme>
    <a:fmtScheme name="26_FeatureStor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B4A4B"/>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2700" rtl="0" fontAlgn="auto" latinLnBrk="0" hangingPunct="0">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all" i="0" spc="0" strike="noStrike" sz="3000" u="none" kumimoji="0" normalizeH="0">
            <a:ln>
              <a:noFill/>
            </a:ln>
            <a:solidFill>
              <a:srgbClr val="FFFFFF"/>
            </a:solidFill>
            <a:effectLst/>
            <a:uFillTx/>
            <a:latin typeface="Publico Text Roman"/>
            <a:ea typeface="Publico Text Roman"/>
            <a:cs typeface="Publico Text Roman"/>
            <a:sym typeface="Publico Text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rgbClr val="227AA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6_FeatureStory">
  <a:themeElements>
    <a:clrScheme name="26_FeatureStory">
      <a:dk1>
        <a:srgbClr val="000000"/>
      </a:dk1>
      <a:lt1>
        <a:srgbClr val="FFFFFF"/>
      </a:lt1>
      <a:dk2>
        <a:srgbClr val="4A4A4B"/>
      </a:dk2>
      <a:lt2>
        <a:srgbClr val="C2C3C6"/>
      </a:lt2>
      <a:accent1>
        <a:srgbClr val="53BBE0"/>
      </a:accent1>
      <a:accent2>
        <a:srgbClr val="6DCFB9"/>
      </a:accent2>
      <a:accent3>
        <a:srgbClr val="90BF72"/>
      </a:accent3>
      <a:accent4>
        <a:srgbClr val="F2C449"/>
      </a:accent4>
      <a:accent5>
        <a:srgbClr val="FF4741"/>
      </a:accent5>
      <a:accent6>
        <a:srgbClr val="FF8700"/>
      </a:accent6>
      <a:hlink>
        <a:srgbClr val="0000FF"/>
      </a:hlink>
      <a:folHlink>
        <a:srgbClr val="FF00FF"/>
      </a:folHlink>
    </a:clrScheme>
    <a:fontScheme name="26_FeatureStory">
      <a:majorFont>
        <a:latin typeface="Publico Headline Black"/>
        <a:ea typeface="Publico Headline Black"/>
        <a:cs typeface="Publico Headline Black"/>
      </a:majorFont>
      <a:minorFont>
        <a:latin typeface="Publico Headline Black"/>
        <a:ea typeface="Publico Headline Black"/>
        <a:cs typeface="Publico Headline Black"/>
      </a:minorFont>
    </a:fontScheme>
    <a:fmtScheme name="26_FeatureStor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B4A4B"/>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2700" rtl="0" fontAlgn="auto" latinLnBrk="0" hangingPunct="0">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all" i="0" spc="0" strike="noStrike" sz="3000" u="none" kumimoji="0" normalizeH="0">
            <a:ln>
              <a:noFill/>
            </a:ln>
            <a:solidFill>
              <a:srgbClr val="FFFFFF"/>
            </a:solidFill>
            <a:effectLst/>
            <a:uFillTx/>
            <a:latin typeface="Publico Text Roman"/>
            <a:ea typeface="Publico Text Roman"/>
            <a:cs typeface="Publico Text Roman"/>
            <a:sym typeface="Publico Text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rgbClr val="227AA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